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3"/>
  </p:notesMasterIdLst>
  <p:handoutMasterIdLst>
    <p:handoutMasterId r:id="rId24"/>
  </p:handoutMasterIdLst>
  <p:sldIdLst>
    <p:sldId id="256" r:id="rId5"/>
    <p:sldId id="300" r:id="rId6"/>
    <p:sldId id="314" r:id="rId7"/>
    <p:sldId id="293" r:id="rId8"/>
    <p:sldId id="315" r:id="rId9"/>
    <p:sldId id="316" r:id="rId10"/>
    <p:sldId id="317" r:id="rId11"/>
    <p:sldId id="309" r:id="rId12"/>
    <p:sldId id="322" r:id="rId13"/>
    <p:sldId id="324" r:id="rId14"/>
    <p:sldId id="310" r:id="rId15"/>
    <p:sldId id="319" r:id="rId16"/>
    <p:sldId id="318" r:id="rId17"/>
    <p:sldId id="320" r:id="rId18"/>
    <p:sldId id="321" r:id="rId19"/>
    <p:sldId id="323" r:id="rId20"/>
    <p:sldId id="275" r:id="rId21"/>
    <p:sldId id="27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752"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725" autoAdjust="0"/>
  </p:normalViewPr>
  <p:slideViewPr>
    <p:cSldViewPr snapToGrid="0">
      <p:cViewPr varScale="1">
        <p:scale>
          <a:sx n="77" d="100"/>
          <a:sy n="77" d="100"/>
        </p:scale>
        <p:origin x="86" y="379"/>
      </p:cViewPr>
      <p:guideLst>
        <p:guide orient="horz" pos="1752"/>
        <p:guide pos="3840"/>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60" d="100"/>
          <a:sy n="60" d="100"/>
        </p:scale>
        <p:origin x="3187"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440F78-2C9E-4C7F-818C-B40BB19D3AB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ED3FB98-80B9-4155-809A-82659D34A01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2818EB1-FF96-47AA-9A30-F1BFF2FFD1F7}" type="datetimeFigureOut">
              <a:rPr lang="en-US" smtClean="0"/>
              <a:t>3/22/2023</a:t>
            </a:fld>
            <a:endParaRPr lang="en-US" dirty="0"/>
          </a:p>
        </p:txBody>
      </p:sp>
      <p:sp>
        <p:nvSpPr>
          <p:cNvPr id="4" name="Footer Placeholder 3">
            <a:extLst>
              <a:ext uri="{FF2B5EF4-FFF2-40B4-BE49-F238E27FC236}">
                <a16:creationId xmlns:a16="http://schemas.microsoft.com/office/drawing/2014/main" id="{D8DEF847-3492-4888-9C23-1504238536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9E48C54-2332-4748-9C65-6A27E550C1F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7F75FB2-D12E-4669-8522-D3E2C7E6DC97}" type="slidenum">
              <a:rPr lang="en-US" smtClean="0"/>
              <a:t>‹#›</a:t>
            </a:fld>
            <a:endParaRPr lang="en-US" dirty="0"/>
          </a:p>
        </p:txBody>
      </p:sp>
    </p:spTree>
    <p:extLst>
      <p:ext uri="{BB962C8B-B14F-4D97-AF65-F5344CB8AC3E}">
        <p14:creationId xmlns:p14="http://schemas.microsoft.com/office/powerpoint/2010/main" val="19969918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E4A361-7934-4769-9B16-8A939698742C}" type="datetimeFigureOut">
              <a:rPr lang="en-US" smtClean="0"/>
              <a:t>3/22/2023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18E0B9-48E4-499D-93B2-B07D00395BAC}" type="slidenum">
              <a:rPr lang="en-US" smtClean="0"/>
              <a:t>‹#›</a:t>
            </a:fld>
            <a:endParaRPr lang="en-US" dirty="0"/>
          </a:p>
        </p:txBody>
      </p:sp>
    </p:spTree>
    <p:extLst>
      <p:ext uri="{BB962C8B-B14F-4D97-AF65-F5344CB8AC3E}">
        <p14:creationId xmlns:p14="http://schemas.microsoft.com/office/powerpoint/2010/main" val="3914043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AD3492AC-2023-4442-AF40-53B11C2EF8B5}"/>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p:nvPr>
        </p:nvSpPr>
        <p:spPr>
          <a:xfrm>
            <a:off x="6145966" y="1008063"/>
            <a:ext cx="5120640" cy="2054388"/>
          </a:xfrm>
        </p:spPr>
        <p:txBody>
          <a:bodyPr anchor="b">
            <a:normAutofit/>
          </a:bodyPr>
          <a:lstStyle>
            <a:lvl1pPr algn="r">
              <a:defRPr sz="5400">
                <a:solidFill>
                  <a:schemeClr val="tx1">
                    <a:lumMod val="65000"/>
                    <a:lumOff val="35000"/>
                  </a:schemeClr>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8098970" y="3105163"/>
            <a:ext cx="3167636" cy="647673"/>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839583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C06C6CB5-A7CF-4AA0-8E61-3C46EFA04157}"/>
              </a:ext>
              <a:ext uri="{C183D7F6-B498-43B3-948B-1728B52AA6E4}">
                <adec:decorative xmlns:adec="http://schemas.microsoft.com/office/drawing/2017/decorative" val="1"/>
              </a:ext>
            </a:extLst>
          </p:cNvPr>
          <p:cNvSpPr>
            <a:spLocks noGrp="1"/>
          </p:cNvSpPr>
          <p:nvPr>
            <p:ph type="pic" sz="quarter" idx="23" hasCustomPrompt="1"/>
          </p:nvPr>
        </p:nvSpPr>
        <p:spPr>
          <a:xfrm>
            <a:off x="1524" y="4572000"/>
            <a:ext cx="12188952" cy="2286000"/>
          </a:xfrm>
          <a:solidFill>
            <a:schemeClr val="accent6"/>
          </a:solidFill>
        </p:spPr>
        <p:txBody>
          <a:bodyPr anchor="b"/>
          <a:lstStyle>
            <a:lvl1pPr marL="0" indent="0">
              <a:buNone/>
              <a:defRPr/>
            </a:lvl1pPr>
          </a:lstStyle>
          <a:p>
            <a:r>
              <a:rPr lang="en-US" dirty="0"/>
              <a:t>Click to add picture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58305" y="1696389"/>
            <a:ext cx="3210331" cy="3647605"/>
          </a:xfrm>
          <a:solidFill>
            <a:schemeClr val="bg1"/>
          </a:solidFill>
          <a:ln w="12700">
            <a:solidFill>
              <a:schemeClr val="tx2">
                <a:lumMod val="20000"/>
                <a:lumOff val="80000"/>
              </a:schemeClr>
            </a:solidFill>
          </a:ln>
        </p:spPr>
        <p:txBody>
          <a:bodyPr lIns="91440" tIns="457200">
            <a:noAutofit/>
          </a:bodyPr>
          <a:lstStyle>
            <a:lvl1pPr marL="0" indent="0" algn="ctr">
              <a:buNone/>
              <a:defRPr sz="3200" b="0">
                <a:solidFill>
                  <a:schemeClr val="accent4"/>
                </a:solidFill>
                <a:latin typeface="+mj-lt"/>
              </a:defRPr>
            </a:lvl1pPr>
          </a:lstStyle>
          <a:p>
            <a:pPr lvl="0"/>
            <a:r>
              <a:rPr lang="en-US" dirty="0"/>
              <a:t>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lvl1pPr>
              <a:defRPr>
                <a:solidFill>
                  <a:schemeClr val="bg1"/>
                </a:solidFill>
              </a:defRPr>
            </a:lvl1pPr>
          </a:lstStyle>
          <a:p>
            <a:r>
              <a:rPr lang="en-US" dirty="0"/>
              <a:t>20XX</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516628"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765548"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lvl1pPr>
              <a:defRPr>
                <a:solidFill>
                  <a:schemeClr val="bg1"/>
                </a:solidFill>
              </a:defRPr>
            </a:lvl1pPr>
          </a:lstStyle>
          <a:p>
            <a:r>
              <a:rPr lang="en-US" dirty="0"/>
              <a:t>Pitch deck title</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48764" y="1696389"/>
            <a:ext cx="3209544" cy="3648456"/>
          </a:xfrm>
          <a:solidFill>
            <a:schemeClr val="bg1"/>
          </a:solidFill>
          <a:ln w="12700">
            <a:solidFill>
              <a:schemeClr val="tx2">
                <a:lumMod val="20000"/>
                <a:lumOff val="80000"/>
              </a:schemeClr>
            </a:solidFill>
          </a:ln>
        </p:spPr>
        <p:txBody>
          <a:bodyPr tIns="457200">
            <a:noAutofit/>
          </a:bodyPr>
          <a:lstStyle>
            <a:lvl1pPr marL="0" indent="0" algn="ctr">
              <a:buNone/>
              <a:defRPr sz="3200" b="0">
                <a:solidFill>
                  <a:schemeClr val="accent4"/>
                </a:solidFill>
                <a:latin typeface="+mj-lt"/>
              </a:defRPr>
            </a:lvl1pPr>
          </a:lstStyle>
          <a:p>
            <a:pPr lvl="0"/>
            <a:r>
              <a:rPr lang="en-US" dirty="0"/>
              <a:t>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377130" y="2750695"/>
            <a:ext cx="2743200" cy="2465883"/>
          </a:xfrm>
        </p:spPr>
        <p:txBody>
          <a:bodyPr>
            <a:normAutofit/>
          </a:bodyPr>
          <a:lstStyle>
            <a:lvl1pPr marL="0" indent="0" algn="ctr">
              <a:buFont typeface="Arial" panose="020B0604020202020204" pitchFamily="34" charset="0"/>
              <a:buNone/>
              <a:defRPr sz="1400">
                <a:solidFill>
                  <a:schemeClr val="tx1"/>
                </a:solidFill>
              </a:defRPr>
            </a:lvl1pPr>
          </a:lstStyle>
          <a:p>
            <a:pPr lvl="0"/>
            <a:r>
              <a:rPr lang="en-US" dirty="0"/>
              <a:t>Click to add text</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0725852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16" name="Text Placeholder 3">
            <a:extLst>
              <a:ext uri="{FF2B5EF4-FFF2-40B4-BE49-F238E27FC236}">
                <a16:creationId xmlns:a16="http://schemas.microsoft.com/office/drawing/2014/main" id="{3A5BA28D-2313-499F-93AB-7C86B0305709}"/>
              </a:ext>
            </a:extLst>
          </p:cNvPr>
          <p:cNvSpPr>
            <a:spLocks noGrp="1"/>
          </p:cNvSpPr>
          <p:nvPr>
            <p:ph type="body" sz="quarter" idx="30" hasCustomPrompt="1"/>
          </p:nvPr>
        </p:nvSpPr>
        <p:spPr>
          <a:xfrm>
            <a:off x="2466593" y="2207455"/>
            <a:ext cx="1351811"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1</a:t>
            </a:r>
          </a:p>
        </p:txBody>
      </p:sp>
      <p:sp>
        <p:nvSpPr>
          <p:cNvPr id="22" name="Text Placeholder 3">
            <a:extLst>
              <a:ext uri="{FF2B5EF4-FFF2-40B4-BE49-F238E27FC236}">
                <a16:creationId xmlns:a16="http://schemas.microsoft.com/office/drawing/2014/main" id="{98516B14-EF29-444F-82DA-19F5011C7DD4}"/>
              </a:ext>
            </a:extLst>
          </p:cNvPr>
          <p:cNvSpPr>
            <a:spLocks noGrp="1"/>
          </p:cNvSpPr>
          <p:nvPr>
            <p:ph type="body" sz="quarter" idx="34" hasCustomPrompt="1"/>
          </p:nvPr>
        </p:nvSpPr>
        <p:spPr>
          <a:xfrm>
            <a:off x="2466592" y="3559605"/>
            <a:ext cx="1353313"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2</a:t>
            </a:r>
            <a:endParaRPr lang="en-ZA" dirty="0"/>
          </a:p>
        </p:txBody>
      </p:sp>
      <p:sp>
        <p:nvSpPr>
          <p:cNvPr id="23" name="Text Placeholder 3">
            <a:extLst>
              <a:ext uri="{FF2B5EF4-FFF2-40B4-BE49-F238E27FC236}">
                <a16:creationId xmlns:a16="http://schemas.microsoft.com/office/drawing/2014/main" id="{BFDD67D8-D69E-405B-825C-A9AF88C1A80A}"/>
              </a:ext>
            </a:extLst>
          </p:cNvPr>
          <p:cNvSpPr>
            <a:spLocks noGrp="1"/>
          </p:cNvSpPr>
          <p:nvPr>
            <p:ph type="body" sz="quarter" idx="35" hasCustomPrompt="1"/>
          </p:nvPr>
        </p:nvSpPr>
        <p:spPr>
          <a:xfrm>
            <a:off x="2466592" y="4905756"/>
            <a:ext cx="1353314" cy="1097280"/>
          </a:xfrm>
          <a:prstGeom prst="rect">
            <a:avLst/>
          </a:prstGeom>
          <a:noFill/>
          <a:ln>
            <a:solidFill>
              <a:schemeClr val="accent2"/>
            </a:solidFill>
          </a:ln>
        </p:spPr>
        <p:txBody>
          <a:bodyPr anchor="ctr" anchorCtr="1">
            <a:normAutofit/>
          </a:bodyPr>
          <a:lstStyle>
            <a:lvl1pPr marL="0" indent="0" algn="ctr">
              <a:spcBef>
                <a:spcPts val="0"/>
              </a:spcBef>
              <a:spcAft>
                <a:spcPts val="0"/>
              </a:spcAft>
              <a:buNone/>
              <a:defRPr sz="4000">
                <a:solidFill>
                  <a:schemeClr val="accent1"/>
                </a:solidFill>
                <a:latin typeface="+mj-lt"/>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3</a:t>
            </a:r>
            <a:endParaRPr lang="en-ZA" dirty="0"/>
          </a:p>
        </p:txBody>
      </p:sp>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9" name="Picture Placeholder 8">
            <a:extLst>
              <a:ext uri="{FF2B5EF4-FFF2-40B4-BE49-F238E27FC236}">
                <a16:creationId xmlns:a16="http://schemas.microsoft.com/office/drawing/2014/main" id="{E3354A33-C884-44F0-A320-DF2EBA500D10}"/>
              </a:ext>
            </a:extLst>
          </p:cNvPr>
          <p:cNvSpPr>
            <a:spLocks noGrp="1"/>
          </p:cNvSpPr>
          <p:nvPr>
            <p:ph type="pic" sz="quarter" idx="36"/>
          </p:nvPr>
        </p:nvSpPr>
        <p:spPr>
          <a:xfrm>
            <a:off x="1371600" y="220288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28" name="Picture Placeholder 8">
            <a:extLst>
              <a:ext uri="{FF2B5EF4-FFF2-40B4-BE49-F238E27FC236}">
                <a16:creationId xmlns:a16="http://schemas.microsoft.com/office/drawing/2014/main" id="{7AF29B8F-D39A-4F3A-909A-9D298FB7224E}"/>
              </a:ext>
            </a:extLst>
          </p:cNvPr>
          <p:cNvSpPr>
            <a:spLocks noGrp="1"/>
          </p:cNvSpPr>
          <p:nvPr>
            <p:ph type="pic" sz="quarter" idx="39"/>
          </p:nvPr>
        </p:nvSpPr>
        <p:spPr>
          <a:xfrm>
            <a:off x="1371600" y="3555033"/>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31" name="Picture Placeholder 8">
            <a:extLst>
              <a:ext uri="{FF2B5EF4-FFF2-40B4-BE49-F238E27FC236}">
                <a16:creationId xmlns:a16="http://schemas.microsoft.com/office/drawing/2014/main" id="{83A1C8AA-5F7D-4C12-9724-97F4B72D8A78}"/>
              </a:ext>
            </a:extLst>
          </p:cNvPr>
          <p:cNvSpPr>
            <a:spLocks noGrp="1"/>
          </p:cNvSpPr>
          <p:nvPr>
            <p:ph type="pic" sz="quarter" idx="42"/>
          </p:nvPr>
        </p:nvSpPr>
        <p:spPr>
          <a:xfrm>
            <a:off x="1371600" y="4901184"/>
            <a:ext cx="1106424" cy="1106424"/>
          </a:xfrm>
          <a:solidFill>
            <a:schemeClr val="accent6"/>
          </a:solidFill>
        </p:spPr>
        <p:txBody>
          <a:bodyPr>
            <a:normAutofit/>
          </a:bodyPr>
          <a:lstStyle>
            <a:lvl1pPr>
              <a:defRPr sz="1600"/>
            </a:lvl1pPr>
          </a:lstStyle>
          <a:p>
            <a:r>
              <a:rPr lang="en-US"/>
              <a:t>Click icon to add picture</a:t>
            </a:r>
            <a:endParaRPr lang="en-US" dirty="0"/>
          </a:p>
        </p:txBody>
      </p:sp>
      <p:sp>
        <p:nvSpPr>
          <p:cNvPr id="14" name="Text Placeholder 9">
            <a:extLst>
              <a:ext uri="{FF2B5EF4-FFF2-40B4-BE49-F238E27FC236}">
                <a16:creationId xmlns:a16="http://schemas.microsoft.com/office/drawing/2014/main" id="{19BE8230-B656-44E2-9319-E1464125040B}"/>
              </a:ext>
            </a:extLst>
          </p:cNvPr>
          <p:cNvSpPr>
            <a:spLocks noGrp="1"/>
          </p:cNvSpPr>
          <p:nvPr>
            <p:ph type="body" sz="quarter" idx="28" hasCustomPrompt="1"/>
          </p:nvPr>
        </p:nvSpPr>
        <p:spPr>
          <a:xfrm>
            <a:off x="3813048" y="220745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4" name="Text Placeholder 9">
            <a:extLst>
              <a:ext uri="{FF2B5EF4-FFF2-40B4-BE49-F238E27FC236}">
                <a16:creationId xmlns:a16="http://schemas.microsoft.com/office/drawing/2014/main" id="{4ADD189D-5EFF-456A-9AEB-E8DB34527420}"/>
              </a:ext>
            </a:extLst>
          </p:cNvPr>
          <p:cNvSpPr>
            <a:spLocks noGrp="1"/>
          </p:cNvSpPr>
          <p:nvPr>
            <p:ph type="body" sz="quarter" idx="37" hasCustomPrompt="1"/>
          </p:nvPr>
        </p:nvSpPr>
        <p:spPr>
          <a:xfrm>
            <a:off x="3813048" y="3559605"/>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29" name="Text Placeholder 9">
            <a:extLst>
              <a:ext uri="{FF2B5EF4-FFF2-40B4-BE49-F238E27FC236}">
                <a16:creationId xmlns:a16="http://schemas.microsoft.com/office/drawing/2014/main" id="{53862BA6-E42C-4C58-871B-8705122D6689}"/>
              </a:ext>
            </a:extLst>
          </p:cNvPr>
          <p:cNvSpPr>
            <a:spLocks noGrp="1"/>
          </p:cNvSpPr>
          <p:nvPr>
            <p:ph type="body" sz="quarter" idx="40" hasCustomPrompt="1"/>
          </p:nvPr>
        </p:nvSpPr>
        <p:spPr>
          <a:xfrm>
            <a:off x="3813048" y="4905756"/>
            <a:ext cx="3657600" cy="1097280"/>
          </a:xfrm>
          <a:prstGeom prst="rect">
            <a:avLst/>
          </a:prstGeom>
          <a:solidFill>
            <a:schemeClr val="accent3"/>
          </a:solidFill>
          <a:ln>
            <a:solidFill>
              <a:schemeClr val="accent3"/>
            </a:solidFill>
          </a:ln>
        </p:spPr>
        <p:txBody>
          <a:bodyPr vert="horz" lIns="0" tIns="0" rIns="0" bIns="0" rtlCol="0" anchor="ctr">
            <a:noAutofit/>
          </a:bodyPr>
          <a:lstStyle>
            <a:lvl1pPr marL="0" indent="0" algn="ctr">
              <a:buNone/>
              <a:defRPr lang="en-ZA" sz="1800" dirty="0">
                <a:solidFill>
                  <a:schemeClr val="tx1"/>
                </a:solidFill>
              </a:defRPr>
            </a:lvl1pPr>
          </a:lstStyle>
          <a:p>
            <a:pPr marL="266700" lvl="0" indent="-266700" algn="ctr"/>
            <a:r>
              <a:rPr lang="en-ZA" dirty="0"/>
              <a:t>Section Header</a:t>
            </a:r>
          </a:p>
        </p:txBody>
      </p:sp>
      <p:sp>
        <p:nvSpPr>
          <p:cNvPr id="19" name="Content Placeholder 3">
            <a:extLst>
              <a:ext uri="{FF2B5EF4-FFF2-40B4-BE49-F238E27FC236}">
                <a16:creationId xmlns:a16="http://schemas.microsoft.com/office/drawing/2014/main" id="{B1F9D630-F36F-43B5-B6A8-62245E084CAB}"/>
              </a:ext>
            </a:extLst>
          </p:cNvPr>
          <p:cNvSpPr>
            <a:spLocks noGrp="1"/>
          </p:cNvSpPr>
          <p:nvPr>
            <p:ph sz="half" idx="2" hasCustomPrompt="1"/>
          </p:nvPr>
        </p:nvSpPr>
        <p:spPr>
          <a:xfrm>
            <a:off x="7470648" y="220745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27" name="Content Placeholder 3">
            <a:extLst>
              <a:ext uri="{FF2B5EF4-FFF2-40B4-BE49-F238E27FC236}">
                <a16:creationId xmlns:a16="http://schemas.microsoft.com/office/drawing/2014/main" id="{C670C5D6-AD2E-415C-BAFE-A8239C15159E}"/>
              </a:ext>
            </a:extLst>
          </p:cNvPr>
          <p:cNvSpPr>
            <a:spLocks noGrp="1"/>
          </p:cNvSpPr>
          <p:nvPr>
            <p:ph sz="half" idx="38" hasCustomPrompt="1"/>
          </p:nvPr>
        </p:nvSpPr>
        <p:spPr>
          <a:xfrm>
            <a:off x="7470648" y="3559605"/>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30" name="Content Placeholder 3">
            <a:extLst>
              <a:ext uri="{FF2B5EF4-FFF2-40B4-BE49-F238E27FC236}">
                <a16:creationId xmlns:a16="http://schemas.microsoft.com/office/drawing/2014/main" id="{26DDBF97-B5FA-415C-9E0D-A4A556C40805}"/>
              </a:ext>
            </a:extLst>
          </p:cNvPr>
          <p:cNvSpPr>
            <a:spLocks noGrp="1"/>
          </p:cNvSpPr>
          <p:nvPr>
            <p:ph sz="half" idx="41" hasCustomPrompt="1"/>
          </p:nvPr>
        </p:nvSpPr>
        <p:spPr>
          <a:xfrm>
            <a:off x="7470648" y="4905756"/>
            <a:ext cx="3657600" cy="1097280"/>
          </a:xfrm>
          <a:solidFill>
            <a:schemeClr val="accent3">
              <a:alpha val="50000"/>
            </a:schemeClr>
          </a:solidFill>
          <a:ln>
            <a:solidFill>
              <a:schemeClr val="accent3">
                <a:alpha val="50000"/>
              </a:schemeClr>
            </a:solidFill>
          </a:ln>
        </p:spPr>
        <p:txBody>
          <a:bodyPr anchor="ctr" anchorCtr="0">
            <a:normAutofit/>
          </a:bodyPr>
          <a:lstStyle>
            <a:lvl1pPr marL="0" indent="0" algn="ctr">
              <a:buFont typeface="Arial" panose="020B0604020202020204" pitchFamily="34" charset="0"/>
              <a:buNone/>
              <a:defRPr sz="1800">
                <a:solidFill>
                  <a:schemeClr val="tx1">
                    <a:lumMod val="85000"/>
                    <a:lumOff val="15000"/>
                  </a:schemeClr>
                </a:solidFill>
              </a:defRPr>
            </a:lvl1pPr>
          </a:lstStyle>
          <a:p>
            <a:pPr lvl="0"/>
            <a:r>
              <a:rPr lang="en-US" dirty="0"/>
              <a:t>Section Description</a:t>
            </a:r>
            <a:endParaRPr lang="en-ZA" dirty="0"/>
          </a:p>
        </p:txBody>
      </p:sp>
      <p:sp>
        <p:nvSpPr>
          <p:cNvPr id="17" name="Date Placeholder 1">
            <a:extLst>
              <a:ext uri="{FF2B5EF4-FFF2-40B4-BE49-F238E27FC236}">
                <a16:creationId xmlns:a16="http://schemas.microsoft.com/office/drawing/2014/main" id="{8408DD66-4FD2-41B2-AD2E-24ADA0398198}"/>
              </a:ext>
            </a:extLst>
          </p:cNvPr>
          <p:cNvSpPr>
            <a:spLocks noGrp="1"/>
          </p:cNvSpPr>
          <p:nvPr>
            <p:ph type="dt" sz="half" idx="43"/>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321540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Quadra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4992992" y="2232908"/>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708728" y="3494402"/>
            <a:ext cx="2194560" cy="274320"/>
          </a:xfrm>
        </p:spPr>
        <p:txBody>
          <a:bodyPr>
            <a:noAutofit/>
          </a:bodyPr>
          <a:lstStyle>
            <a:lvl1pPr marL="0" indent="0" algn="l">
              <a:buFont typeface="Arial" panose="020B0604020202020204" pitchFamily="34" charset="0"/>
              <a:buNone/>
              <a:defRPr sz="1200" b="1">
                <a:solidFill>
                  <a:schemeClr val="accent4"/>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310732" y="3494402"/>
            <a:ext cx="2194560" cy="274320"/>
          </a:xfrm>
        </p:spPr>
        <p:txBody>
          <a:bodyPr>
            <a:noAutofit/>
          </a:bodyPr>
          <a:lstStyle>
            <a:lvl1pPr marL="0" indent="0" algn="r">
              <a:buFont typeface="Arial" panose="020B0604020202020204" pitchFamily="34" charset="0"/>
              <a:buNone/>
              <a:defRPr sz="1200" b="1">
                <a:solidFill>
                  <a:schemeClr val="accent4"/>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4992992" y="5287722"/>
            <a:ext cx="2194560" cy="274320"/>
          </a:xfrm>
        </p:spPr>
        <p:txBody>
          <a:bodyPr>
            <a:noAutofit/>
          </a:bodyPr>
          <a:lstStyle>
            <a:lvl1pPr marL="0" indent="0" algn="ctr">
              <a:buFont typeface="Arial" panose="020B0604020202020204" pitchFamily="34" charset="0"/>
              <a:buNone/>
              <a:defRPr sz="1200" b="1">
                <a:solidFill>
                  <a:schemeClr val="accent4"/>
                </a:solidFill>
              </a:defRPr>
            </a:lvl1pPr>
          </a:lstStyle>
          <a:p>
            <a:pPr lvl="0"/>
            <a:r>
              <a:rPr lang="en-US" dirty="0"/>
              <a:t>QUADRANT TITLE</a:t>
            </a:r>
          </a:p>
        </p:txBody>
      </p:sp>
      <p:grpSp>
        <p:nvGrpSpPr>
          <p:cNvPr id="3" name="Group 2">
            <a:extLst>
              <a:ext uri="{FF2B5EF4-FFF2-40B4-BE49-F238E27FC236}">
                <a16:creationId xmlns:a16="http://schemas.microsoft.com/office/drawing/2014/main" id="{37F7357E-EB66-4B24-BD83-CDF02BFEB8AD}"/>
              </a:ext>
              <a:ext uri="{C183D7F6-B498-43B3-948B-1728B52AA6E4}">
                <adec:decorative xmlns:adec="http://schemas.microsoft.com/office/drawing/2017/decorative" val="1"/>
              </a:ext>
            </a:extLst>
          </p:cNvPr>
          <p:cNvGrpSpPr/>
          <p:nvPr userDrawn="1"/>
        </p:nvGrpSpPr>
        <p:grpSpPr>
          <a:xfrm>
            <a:off x="767923" y="2586939"/>
            <a:ext cx="10677317" cy="2637195"/>
            <a:chOff x="767923" y="2586939"/>
            <a:chExt cx="10677317" cy="2637195"/>
          </a:xfrm>
        </p:grpSpPr>
        <p:sp>
          <p:nvSpPr>
            <p:cNvPr id="26" name="Freeform: Shape 25">
              <a:extLst>
                <a:ext uri="{FF2B5EF4-FFF2-40B4-BE49-F238E27FC236}">
                  <a16:creationId xmlns:a16="http://schemas.microsoft.com/office/drawing/2014/main" id="{E5CC96AF-1ECA-45C5-A903-6341850289F9}"/>
                </a:ext>
              </a:extLst>
            </p:cNvPr>
            <p:cNvSpPr/>
            <p:nvPr userDrawn="1"/>
          </p:nvSpPr>
          <p:spPr>
            <a:xfrm>
              <a:off x="6098501" y="2586991"/>
              <a:ext cx="46095" cy="1231565"/>
            </a:xfrm>
            <a:custGeom>
              <a:avLst/>
              <a:gdLst>
                <a:gd name="connsiteX0" fmla="*/ 375 w 46095"/>
                <a:gd name="connsiteY0" fmla="*/ 0 h 1231565"/>
                <a:gd name="connsiteX1" fmla="*/ 46095 w 46095"/>
                <a:gd name="connsiteY1" fmla="*/ 114776 h 1231565"/>
                <a:gd name="connsiteX2" fmla="*/ 46095 w 46095"/>
                <a:gd name="connsiteY2" fmla="*/ 1231565 h 1231565"/>
                <a:gd name="connsiteX3" fmla="*/ 0 w 46095"/>
                <a:gd name="connsiteY3" fmla="*/ 1231565 h 1231565"/>
                <a:gd name="connsiteX4" fmla="*/ 0 w 46095"/>
                <a:gd name="connsiteY4" fmla="*/ 942 h 1231565"/>
                <a:gd name="connsiteX5" fmla="*/ 375 w 46095"/>
                <a:gd name="connsiteY5" fmla="*/ 0 h 1231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095" h="1231565">
                  <a:moveTo>
                    <a:pt x="375" y="0"/>
                  </a:moveTo>
                  <a:lnTo>
                    <a:pt x="46095" y="114776"/>
                  </a:lnTo>
                  <a:lnTo>
                    <a:pt x="46095" y="1231565"/>
                  </a:lnTo>
                  <a:lnTo>
                    <a:pt x="0" y="1231565"/>
                  </a:lnTo>
                  <a:lnTo>
                    <a:pt x="0" y="942"/>
                  </a:lnTo>
                  <a:lnTo>
                    <a:pt x="375"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07574821-21A4-483A-9824-B9CB9EC4B770}"/>
                </a:ext>
              </a:extLst>
            </p:cNvPr>
            <p:cNvSpPr/>
            <p:nvPr userDrawn="1"/>
          </p:nvSpPr>
          <p:spPr>
            <a:xfrm>
              <a:off x="6053156" y="3818555"/>
              <a:ext cx="45345" cy="97190"/>
            </a:xfrm>
            <a:custGeom>
              <a:avLst/>
              <a:gdLst>
                <a:gd name="connsiteX0" fmla="*/ 0 w 45345"/>
                <a:gd name="connsiteY0" fmla="*/ 0 h 97190"/>
                <a:gd name="connsiteX1" fmla="*/ 45345 w 45345"/>
                <a:gd name="connsiteY1" fmla="*/ 0 h 97190"/>
                <a:gd name="connsiteX2" fmla="*/ 45345 w 45345"/>
                <a:gd name="connsiteY2" fmla="*/ 97190 h 97190"/>
                <a:gd name="connsiteX3" fmla="*/ 0 w 45345"/>
                <a:gd name="connsiteY3" fmla="*/ 97190 h 97190"/>
                <a:gd name="connsiteX4" fmla="*/ 0 w 45345"/>
                <a:gd name="connsiteY4" fmla="*/ 0 h 97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345" h="97190">
                  <a:moveTo>
                    <a:pt x="0" y="0"/>
                  </a:moveTo>
                  <a:lnTo>
                    <a:pt x="45345" y="0"/>
                  </a:lnTo>
                  <a:lnTo>
                    <a:pt x="45345" y="97190"/>
                  </a:lnTo>
                  <a:lnTo>
                    <a:pt x="0" y="97190"/>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F8C191E1-94CD-4DEF-9125-7E667370926A}"/>
                </a:ext>
              </a:extLst>
            </p:cNvPr>
            <p:cNvSpPr/>
            <p:nvPr userDrawn="1"/>
          </p:nvSpPr>
          <p:spPr>
            <a:xfrm>
              <a:off x="6098500" y="2586939"/>
              <a:ext cx="111238" cy="1231616"/>
            </a:xfrm>
            <a:custGeom>
              <a:avLst/>
              <a:gdLst>
                <a:gd name="connsiteX0" fmla="*/ 0 w 111238"/>
                <a:gd name="connsiteY0" fmla="*/ 0 h 1231616"/>
                <a:gd name="connsiteX1" fmla="*/ 111238 w 111238"/>
                <a:gd name="connsiteY1" fmla="*/ 0 h 1231616"/>
                <a:gd name="connsiteX2" fmla="*/ 111238 w 111238"/>
                <a:gd name="connsiteY2" fmla="*/ 1231616 h 1231616"/>
                <a:gd name="connsiteX3" fmla="*/ 46095 w 111238"/>
                <a:gd name="connsiteY3" fmla="*/ 1231616 h 1231616"/>
                <a:gd name="connsiteX4" fmla="*/ 46095 w 111238"/>
                <a:gd name="connsiteY4" fmla="*/ 114827 h 1231616"/>
                <a:gd name="connsiteX5" fmla="*/ 375 w 111238"/>
                <a:gd name="connsiteY5" fmla="*/ 51 h 1231616"/>
                <a:gd name="connsiteX6" fmla="*/ 0 w 111238"/>
                <a:gd name="connsiteY6" fmla="*/ 993 h 1231616"/>
                <a:gd name="connsiteX7" fmla="*/ 0 w 111238"/>
                <a:gd name="connsiteY7" fmla="*/ 0 h 123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238" h="1231616">
                  <a:moveTo>
                    <a:pt x="0" y="0"/>
                  </a:moveTo>
                  <a:lnTo>
                    <a:pt x="111238" y="0"/>
                  </a:lnTo>
                  <a:lnTo>
                    <a:pt x="111238" y="1231616"/>
                  </a:lnTo>
                  <a:lnTo>
                    <a:pt x="46095" y="1231616"/>
                  </a:lnTo>
                  <a:lnTo>
                    <a:pt x="46095" y="114827"/>
                  </a:lnTo>
                  <a:lnTo>
                    <a:pt x="375" y="51"/>
                  </a:lnTo>
                  <a:lnTo>
                    <a:pt x="0" y="9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Rectangle 20">
              <a:extLst>
                <a:ext uri="{FF2B5EF4-FFF2-40B4-BE49-F238E27FC236}">
                  <a16:creationId xmlns:a16="http://schemas.microsoft.com/office/drawing/2014/main" id="{7E6DEF02-ADC5-487F-AA38-28AE410EBEB1}"/>
                </a:ext>
              </a:extLst>
            </p:cNvPr>
            <p:cNvSpPr/>
            <p:nvPr userDrawn="1"/>
          </p:nvSpPr>
          <p:spPr>
            <a:xfrm>
              <a:off x="6053156" y="2587933"/>
              <a:ext cx="36576" cy="1262045"/>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7F5BD053-8127-4207-8BB6-88934D1FE4A5}"/>
                </a:ext>
              </a:extLst>
            </p:cNvPr>
            <p:cNvSpPr/>
            <p:nvPr userDrawn="1"/>
          </p:nvSpPr>
          <p:spPr>
            <a:xfrm>
              <a:off x="767923" y="3818556"/>
              <a:ext cx="5349240"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Rectangle 17">
              <a:extLst>
                <a:ext uri="{FF2B5EF4-FFF2-40B4-BE49-F238E27FC236}">
                  <a16:creationId xmlns:a16="http://schemas.microsoft.com/office/drawing/2014/main" id="{06CFD50B-0B31-48EB-8D44-673C8CEC29B7}"/>
                </a:ext>
              </a:extLst>
            </p:cNvPr>
            <p:cNvSpPr/>
            <p:nvPr userDrawn="1"/>
          </p:nvSpPr>
          <p:spPr>
            <a:xfrm>
              <a:off x="6117163" y="3818554"/>
              <a:ext cx="5328077" cy="36576"/>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Rectangle 16">
              <a:extLst>
                <a:ext uri="{FF2B5EF4-FFF2-40B4-BE49-F238E27FC236}">
                  <a16:creationId xmlns:a16="http://schemas.microsoft.com/office/drawing/2014/main" id="{3C715010-62CF-4E58-992F-47427FCB0C02}"/>
                </a:ext>
              </a:extLst>
            </p:cNvPr>
            <p:cNvSpPr/>
            <p:nvPr userDrawn="1"/>
          </p:nvSpPr>
          <p:spPr>
            <a:xfrm>
              <a:off x="6053155" y="3852534"/>
              <a:ext cx="36576" cy="137160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7" name="Date Placeholder 1">
            <a:extLst>
              <a:ext uri="{FF2B5EF4-FFF2-40B4-BE49-F238E27FC236}">
                <a16:creationId xmlns:a16="http://schemas.microsoft.com/office/drawing/2014/main" id="{17311117-A0EF-438B-BF68-75DF09D85045}"/>
              </a:ext>
            </a:extLst>
          </p:cNvPr>
          <p:cNvSpPr>
            <a:spLocks noGrp="1"/>
          </p:cNvSpPr>
          <p:nvPr>
            <p:ph type="dt" sz="half" idx="16"/>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780331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a:xfrm>
            <a:off x="838200" y="365125"/>
            <a:ext cx="10515600" cy="1059924"/>
          </a:xfrm>
        </p:spPr>
        <p:txBody>
          <a:bodyPr bIns="91440" anchor="b"/>
          <a:lstStyle>
            <a:lvl1pPr algn="ctr">
              <a:defRPr>
                <a:solidFill>
                  <a:schemeClr val="tx1">
                    <a:lumMod val="50000"/>
                    <a:lumOff val="50000"/>
                  </a:schemeClr>
                </a:solidFill>
              </a:defRPr>
            </a:lvl1pPr>
          </a:lstStyle>
          <a:p>
            <a:r>
              <a:rPr lang="en-US"/>
              <a:t>Click to edit Master title style</a:t>
            </a:r>
            <a:endParaRPr lang="en-US" dirty="0"/>
          </a:p>
        </p:txBody>
      </p:sp>
      <p:sp>
        <p:nvSpPr>
          <p:cNvPr id="13" name="Text Placeholder 2">
            <a:extLst>
              <a:ext uri="{FF2B5EF4-FFF2-40B4-BE49-F238E27FC236}">
                <a16:creationId xmlns:a16="http://schemas.microsoft.com/office/drawing/2014/main" id="{8FDD847D-284F-43B9-91A9-0A2AE4977EE1}"/>
              </a:ext>
            </a:extLst>
          </p:cNvPr>
          <p:cNvSpPr>
            <a:spLocks noGrp="1"/>
          </p:cNvSpPr>
          <p:nvPr>
            <p:ph type="body" idx="1"/>
          </p:nvPr>
        </p:nvSpPr>
        <p:spPr>
          <a:xfrm>
            <a:off x="831850" y="1426525"/>
            <a:ext cx="10515600" cy="457200"/>
          </a:xfrm>
        </p:spPr>
        <p:txBody>
          <a:bodyPr>
            <a:normAutofit/>
          </a:bodyPr>
          <a:lstStyle>
            <a:lvl1pPr marL="0" indent="0" algn="ctr">
              <a:buNone/>
              <a:defRPr sz="20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097280"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095593" y="3191256"/>
            <a:ext cx="3200400" cy="2465883"/>
          </a:xfrm>
          <a:noFill/>
          <a:ln>
            <a:solidFill>
              <a:schemeClr val="accent2"/>
            </a:solidFill>
          </a:ln>
        </p:spPr>
        <p:txBody>
          <a:bodyPr lIns="182880" tIns="9144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16" name="Text Placeholder 15">
            <a:extLst>
              <a:ext uri="{FF2B5EF4-FFF2-40B4-BE49-F238E27FC236}">
                <a16:creationId xmlns:a16="http://schemas.microsoft.com/office/drawing/2014/main" id="{45F3F79F-C68B-4A8C-B9F0-4BF82DCC6D5F}"/>
              </a:ext>
            </a:extLst>
          </p:cNvPr>
          <p:cNvSpPr>
            <a:spLocks noGrp="1"/>
          </p:cNvSpPr>
          <p:nvPr>
            <p:ph type="body" sz="quarter" idx="24" hasCustomPrompt="1"/>
          </p:nvPr>
        </p:nvSpPr>
        <p:spPr>
          <a:xfrm>
            <a:off x="4625274"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18" name="Text Placeholder 18">
            <a:extLst>
              <a:ext uri="{FF2B5EF4-FFF2-40B4-BE49-F238E27FC236}">
                <a16:creationId xmlns:a16="http://schemas.microsoft.com/office/drawing/2014/main" id="{7E2099CC-3C3F-4C3B-825F-C69EBE0F0D18}"/>
              </a:ext>
            </a:extLst>
          </p:cNvPr>
          <p:cNvSpPr>
            <a:spLocks noGrp="1"/>
          </p:cNvSpPr>
          <p:nvPr>
            <p:ph type="body" sz="quarter" idx="25" hasCustomPrompt="1"/>
          </p:nvPr>
        </p:nvSpPr>
        <p:spPr>
          <a:xfrm>
            <a:off x="4626864"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20" name="Text Placeholder 15">
            <a:extLst>
              <a:ext uri="{FF2B5EF4-FFF2-40B4-BE49-F238E27FC236}">
                <a16:creationId xmlns:a16="http://schemas.microsoft.com/office/drawing/2014/main" id="{D904408A-D9CD-40EC-A60A-5AFD4501F7B0}"/>
              </a:ext>
            </a:extLst>
          </p:cNvPr>
          <p:cNvSpPr>
            <a:spLocks noGrp="1"/>
          </p:cNvSpPr>
          <p:nvPr>
            <p:ph type="body" sz="quarter" idx="26" hasCustomPrompt="1"/>
          </p:nvPr>
        </p:nvSpPr>
        <p:spPr>
          <a:xfrm>
            <a:off x="8153269" y="2458260"/>
            <a:ext cx="3200400" cy="731520"/>
          </a:xfrm>
          <a:solidFill>
            <a:schemeClr val="accent2"/>
          </a:solidFill>
        </p:spPr>
        <p:txBody>
          <a:bodyPr anchor="ctr" anchorCtr="1">
            <a:normAutofit/>
          </a:bodyPr>
          <a:lstStyle>
            <a:lvl1pPr marL="0" indent="0" algn="ctr">
              <a:buNone/>
              <a:defRPr sz="2000" b="0">
                <a:solidFill>
                  <a:schemeClr val="tx1"/>
                </a:solidFill>
                <a:latin typeface="+mj-lt"/>
              </a:defRPr>
            </a:lvl1pPr>
          </a:lstStyle>
          <a:p>
            <a:pPr lvl="0"/>
            <a:r>
              <a:rPr lang="en-US" dirty="0"/>
              <a:t>Click to add subtitle</a:t>
            </a:r>
          </a:p>
        </p:txBody>
      </p:sp>
      <p:sp>
        <p:nvSpPr>
          <p:cNvPr id="21" name="Text Placeholder 18">
            <a:extLst>
              <a:ext uri="{FF2B5EF4-FFF2-40B4-BE49-F238E27FC236}">
                <a16:creationId xmlns:a16="http://schemas.microsoft.com/office/drawing/2014/main" id="{F6FD60C1-21C4-4DFB-A5A9-717DE2A98BA9}"/>
              </a:ext>
            </a:extLst>
          </p:cNvPr>
          <p:cNvSpPr>
            <a:spLocks noGrp="1"/>
          </p:cNvSpPr>
          <p:nvPr>
            <p:ph type="body" sz="quarter" idx="27" hasCustomPrompt="1"/>
          </p:nvPr>
        </p:nvSpPr>
        <p:spPr>
          <a:xfrm>
            <a:off x="8156448" y="3191256"/>
            <a:ext cx="3200400" cy="2465883"/>
          </a:xfrm>
          <a:noFill/>
          <a:ln>
            <a:solidFill>
              <a:schemeClr val="accent2"/>
            </a:solidFill>
          </a:ln>
        </p:spPr>
        <p:txBody>
          <a:bodyPr lIns="182880" tIns="182880" rIns="182880" anchor="t" anchorCtr="1">
            <a:normAutofit/>
          </a:bodyPr>
          <a:lstStyle>
            <a:lvl1pPr marL="0" indent="0" algn="ctr">
              <a:lnSpc>
                <a:spcPts val="2400"/>
              </a:lnSpc>
              <a:spcBef>
                <a:spcPts val="0"/>
              </a:spcBef>
              <a:buFont typeface="Arial" panose="020B0604020202020204" pitchFamily="34" charset="0"/>
              <a:buNone/>
              <a:defRPr sz="1400">
                <a:solidFill>
                  <a:schemeClr val="tx1"/>
                </a:solidFill>
              </a:defRPr>
            </a:lvl1pPr>
          </a:lstStyle>
          <a:p>
            <a:pPr lvl="0"/>
            <a:r>
              <a:rPr lang="en-US" dirty="0"/>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915863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839788" y="365125"/>
            <a:ext cx="10515600" cy="1325563"/>
          </a:xfrm>
        </p:spPr>
        <p:txBody>
          <a:bodyPr/>
          <a:lstStyle>
            <a:lvl1pPr algn="ctr">
              <a:defRPr/>
            </a:lvl1pPr>
          </a:lstStyle>
          <a:p>
            <a:r>
              <a:rPr lang="en-US"/>
              <a:t>Click to edit Master title style</a:t>
            </a:r>
            <a:endParaRPr lang="en-US" dirty="0"/>
          </a:p>
        </p:txBody>
      </p:sp>
      <p:sp>
        <p:nvSpPr>
          <p:cNvPr id="10" name="Text Placeholder 2">
            <a:extLst>
              <a:ext uri="{FF2B5EF4-FFF2-40B4-BE49-F238E27FC236}">
                <a16:creationId xmlns:a16="http://schemas.microsoft.com/office/drawing/2014/main" id="{0DD8E1C1-2F29-4EF8-B7B9-75E2DC5049C7}"/>
              </a:ext>
            </a:extLst>
          </p:cNvPr>
          <p:cNvSpPr>
            <a:spLocks noGrp="1"/>
          </p:cNvSpPr>
          <p:nvPr>
            <p:ph type="body" idx="13"/>
          </p:nvPr>
        </p:nvSpPr>
        <p:spPr>
          <a:xfrm>
            <a:off x="831850" y="1426525"/>
            <a:ext cx="10515600" cy="457200"/>
          </a:xfrm>
        </p:spPr>
        <p:txBody>
          <a:bodyPr>
            <a:normAutofit/>
          </a:bodyPr>
          <a:lstStyle>
            <a:lvl1pPr marL="0" indent="0" algn="ct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6438"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706438"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67475" y="2071688"/>
            <a:ext cx="5029200" cy="457200"/>
          </a:xfrm>
        </p:spPr>
        <p:txBody>
          <a:bodyPr anchor="ctr" anchorCtr="0">
            <a:normAutofit/>
          </a:bodyPr>
          <a:lstStyle>
            <a:lvl1pPr marL="0" indent="0">
              <a:buNone/>
              <a:defRPr sz="2000" b="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67475" y="2641555"/>
            <a:ext cx="5029200" cy="34747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69263025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64" name="Text Placeholder 3">
            <a:extLst>
              <a:ext uri="{FF2B5EF4-FFF2-40B4-BE49-F238E27FC236}">
                <a16:creationId xmlns:a16="http://schemas.microsoft.com/office/drawing/2014/main" id="{A8B6EDEE-DE90-436D-BFA9-9709BE86FD0A}"/>
              </a:ext>
            </a:extLst>
          </p:cNvPr>
          <p:cNvSpPr>
            <a:spLocks noGrp="1"/>
          </p:cNvSpPr>
          <p:nvPr>
            <p:ph type="body" sz="quarter" idx="59" hasCustomPrompt="1"/>
          </p:nvPr>
        </p:nvSpPr>
        <p:spPr>
          <a:xfrm>
            <a:off x="2258568" y="2304288"/>
            <a:ext cx="1554480" cy="561975"/>
          </a:xfrm>
          <a:solidFill>
            <a:schemeClr val="accent3"/>
          </a:solidFill>
          <a:ln>
            <a:noFill/>
          </a:ln>
        </p:spPr>
        <p:txBody>
          <a:bodyPr tIns="36000" anchor="ctr" anchorCtr="0">
            <a:normAutofit/>
          </a:bodyPr>
          <a:lstStyle>
            <a:lvl1pPr marL="0" indent="0" algn="ctr">
              <a:lnSpc>
                <a:spcPct val="150000"/>
              </a:lnSpc>
              <a:spcBef>
                <a:spcPts val="3600"/>
              </a:spcBef>
              <a:buNone/>
              <a:defRPr sz="1100">
                <a:solidFill>
                  <a:schemeClr val="tx1">
                    <a:lumMod val="75000"/>
                    <a:lumOff val="25000"/>
                  </a:schemeClr>
                </a:solidFill>
                <a:latin typeface="+mj-lt"/>
              </a:defRPr>
            </a:lvl1pPr>
          </a:lstStyle>
          <a:p>
            <a:pPr lvl="0"/>
            <a:r>
              <a:rPr lang="en-US" dirty="0"/>
              <a:t>Item Title</a:t>
            </a:r>
            <a:endParaRPr lang="en-ZA" dirty="0"/>
          </a:p>
        </p:txBody>
      </p:sp>
      <p:sp>
        <p:nvSpPr>
          <p:cNvPr id="38" name="Text Placeholder 10">
            <a:extLst>
              <a:ext uri="{FF2B5EF4-FFF2-40B4-BE49-F238E27FC236}">
                <a16:creationId xmlns:a16="http://schemas.microsoft.com/office/drawing/2014/main" id="{5FBFE975-0A80-48E8-AA52-A4674F3B96A7}"/>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39" name="Text Placeholder 10">
            <a:extLst>
              <a:ext uri="{FF2B5EF4-FFF2-40B4-BE49-F238E27FC236}">
                <a16:creationId xmlns:a16="http://schemas.microsoft.com/office/drawing/2014/main" id="{8BD9D56F-24FE-4F7D-8E40-A0D0AC719791}"/>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0" name="Text Placeholder 10">
            <a:extLst>
              <a:ext uri="{FF2B5EF4-FFF2-40B4-BE49-F238E27FC236}">
                <a16:creationId xmlns:a16="http://schemas.microsoft.com/office/drawing/2014/main" id="{D46B7BD9-7D98-4035-8A5E-463BD7C3BF1D}"/>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1" name="Text Placeholder 10">
            <a:extLst>
              <a:ext uri="{FF2B5EF4-FFF2-40B4-BE49-F238E27FC236}">
                <a16:creationId xmlns:a16="http://schemas.microsoft.com/office/drawing/2014/main" id="{8AA70B58-94EB-4879-8CBB-F170B13437D5}"/>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2" name="Text Placeholder 10">
            <a:extLst>
              <a:ext uri="{FF2B5EF4-FFF2-40B4-BE49-F238E27FC236}">
                <a16:creationId xmlns:a16="http://schemas.microsoft.com/office/drawing/2014/main" id="{7309DED8-0AF6-493B-A2EC-E3C6524C4037}"/>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4" name="Text Placeholder 10">
            <a:extLst>
              <a:ext uri="{FF2B5EF4-FFF2-40B4-BE49-F238E27FC236}">
                <a16:creationId xmlns:a16="http://schemas.microsoft.com/office/drawing/2014/main" id="{634511C9-82EE-4918-850A-C11AB497D8C8}"/>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5" name="Text Placeholder 10">
            <a:extLst>
              <a:ext uri="{FF2B5EF4-FFF2-40B4-BE49-F238E27FC236}">
                <a16:creationId xmlns:a16="http://schemas.microsoft.com/office/drawing/2014/main" id="{9DFB519F-3772-4743-A8B2-EE749BE7907F}"/>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6" name="Text Placeholder 10">
            <a:extLst>
              <a:ext uri="{FF2B5EF4-FFF2-40B4-BE49-F238E27FC236}">
                <a16:creationId xmlns:a16="http://schemas.microsoft.com/office/drawing/2014/main" id="{FF1ED3A9-45CD-4A8C-94E6-BFD948CC06A3}"/>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8" name="Text Placeholder 10">
            <a:extLst>
              <a:ext uri="{FF2B5EF4-FFF2-40B4-BE49-F238E27FC236}">
                <a16:creationId xmlns:a16="http://schemas.microsoft.com/office/drawing/2014/main" id="{DF614219-217C-4657-8BF6-1BDE7D2907CA}"/>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9" name="Text Placeholder 10">
            <a:extLst>
              <a:ext uri="{FF2B5EF4-FFF2-40B4-BE49-F238E27FC236}">
                <a16:creationId xmlns:a16="http://schemas.microsoft.com/office/drawing/2014/main" id="{CF5EB19D-BC9E-40FA-BC6F-DA9B98DA7DCA}"/>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7" name="Text Placeholder 10">
            <a:extLst>
              <a:ext uri="{FF2B5EF4-FFF2-40B4-BE49-F238E27FC236}">
                <a16:creationId xmlns:a16="http://schemas.microsoft.com/office/drawing/2014/main" id="{1E8B9B06-EF32-482E-A7E7-C1BAFE1A45DC}"/>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0" name="Text Placeholder 10">
            <a:extLst>
              <a:ext uri="{FF2B5EF4-FFF2-40B4-BE49-F238E27FC236}">
                <a16:creationId xmlns:a16="http://schemas.microsoft.com/office/drawing/2014/main" id="{B243085E-635F-44B9-A90B-BCE5763AD3EB}"/>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1" name="Text Placeholder 10">
            <a:extLst>
              <a:ext uri="{FF2B5EF4-FFF2-40B4-BE49-F238E27FC236}">
                <a16:creationId xmlns:a16="http://schemas.microsoft.com/office/drawing/2014/main" id="{5E2D6E88-5F8C-4406-9211-D4A50B968BA2}"/>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43" name="Text Placeholder 10">
            <a:extLst>
              <a:ext uri="{FF2B5EF4-FFF2-40B4-BE49-F238E27FC236}">
                <a16:creationId xmlns:a16="http://schemas.microsoft.com/office/drawing/2014/main" id="{CC994534-ACB6-4B33-A7F8-59ED88636D97}"/>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1">
                    <a:lumMod val="65000"/>
                    <a:lumOff val="35000"/>
                  </a:schemeClr>
                </a:solidFill>
                <a:latin typeface="+mj-lt"/>
              </a:defRPr>
            </a:lvl1pPr>
          </a:lstStyle>
          <a:p>
            <a:pPr lvl="0"/>
            <a:r>
              <a:rPr lang="en-US" dirty="0"/>
              <a:t>Year</a:t>
            </a:r>
            <a:endParaRPr lang="en-ZA" dirty="0"/>
          </a:p>
        </p:txBody>
      </p:sp>
      <p:sp>
        <p:nvSpPr>
          <p:cNvPr id="52" name="Text Placeholder 10">
            <a:extLst>
              <a:ext uri="{FF2B5EF4-FFF2-40B4-BE49-F238E27FC236}">
                <a16:creationId xmlns:a16="http://schemas.microsoft.com/office/drawing/2014/main" id="{BFBFB5AF-B984-48A4-A2D5-B0F9A7168B93}"/>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3" name="Text Placeholder 10">
            <a:extLst>
              <a:ext uri="{FF2B5EF4-FFF2-40B4-BE49-F238E27FC236}">
                <a16:creationId xmlns:a16="http://schemas.microsoft.com/office/drawing/2014/main" id="{5920D2EA-A217-4744-834D-D00BD41BD38F}"/>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4" name="Text Placeholder 10">
            <a:extLst>
              <a:ext uri="{FF2B5EF4-FFF2-40B4-BE49-F238E27FC236}">
                <a16:creationId xmlns:a16="http://schemas.microsoft.com/office/drawing/2014/main" id="{FD2FC71C-590D-4C50-9D20-D98F73D84422}"/>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5" name="Text Placeholder 10">
            <a:extLst>
              <a:ext uri="{FF2B5EF4-FFF2-40B4-BE49-F238E27FC236}">
                <a16:creationId xmlns:a16="http://schemas.microsoft.com/office/drawing/2014/main" id="{AD895D25-09BE-492D-944C-8B0E710ADF19}"/>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6" name="Text Placeholder 10">
            <a:extLst>
              <a:ext uri="{FF2B5EF4-FFF2-40B4-BE49-F238E27FC236}">
                <a16:creationId xmlns:a16="http://schemas.microsoft.com/office/drawing/2014/main" id="{F6192086-61CF-42A5-905D-851D1EEBC250}"/>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7" name="Text Placeholder 10">
            <a:extLst>
              <a:ext uri="{FF2B5EF4-FFF2-40B4-BE49-F238E27FC236}">
                <a16:creationId xmlns:a16="http://schemas.microsoft.com/office/drawing/2014/main" id="{FD1AF556-814F-4B48-B1F0-29450A009046}"/>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8" name="Text Placeholder 10">
            <a:extLst>
              <a:ext uri="{FF2B5EF4-FFF2-40B4-BE49-F238E27FC236}">
                <a16:creationId xmlns:a16="http://schemas.microsoft.com/office/drawing/2014/main" id="{EEEE7A48-BA7F-4AD6-948F-8AF34748D377}"/>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0" name="Text Placeholder 10">
            <a:extLst>
              <a:ext uri="{FF2B5EF4-FFF2-40B4-BE49-F238E27FC236}">
                <a16:creationId xmlns:a16="http://schemas.microsoft.com/office/drawing/2014/main" id="{1ECC3963-8620-45EA-8E9B-B5ED79CD7A4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1" name="Text Placeholder 10">
            <a:extLst>
              <a:ext uri="{FF2B5EF4-FFF2-40B4-BE49-F238E27FC236}">
                <a16:creationId xmlns:a16="http://schemas.microsoft.com/office/drawing/2014/main" id="{8A5FB4BB-2FEF-496A-8E3A-C4D43AE0498C}"/>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59" name="Text Placeholder 10">
            <a:extLst>
              <a:ext uri="{FF2B5EF4-FFF2-40B4-BE49-F238E27FC236}">
                <a16:creationId xmlns:a16="http://schemas.microsoft.com/office/drawing/2014/main" id="{A7187E67-FC95-4CA0-9570-815E315916E5}"/>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2" name="Text Placeholder 10">
            <a:extLst>
              <a:ext uri="{FF2B5EF4-FFF2-40B4-BE49-F238E27FC236}">
                <a16:creationId xmlns:a16="http://schemas.microsoft.com/office/drawing/2014/main" id="{D03EF82F-F37F-48CB-A978-E3BAD66F5C7D}"/>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sp>
        <p:nvSpPr>
          <p:cNvPr id="63" name="Text Placeholder 10">
            <a:extLst>
              <a:ext uri="{FF2B5EF4-FFF2-40B4-BE49-F238E27FC236}">
                <a16:creationId xmlns:a16="http://schemas.microsoft.com/office/drawing/2014/main" id="{5F250D41-02CE-4633-9E26-F722FCA110BB}"/>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solidFill>
              </a:defRPr>
            </a:lvl1pPr>
          </a:lstStyle>
          <a:p>
            <a:pPr lvl="0"/>
            <a:r>
              <a:rPr lang="en-US" dirty="0"/>
              <a:t>MM</a:t>
            </a:r>
            <a:endParaRPr lang="en-ZA" dirty="0"/>
          </a:p>
        </p:txBody>
      </p:sp>
      <p:cxnSp>
        <p:nvCxnSpPr>
          <p:cNvPr id="8" name="Straight Connector 7">
            <a:extLst>
              <a:ext uri="{FF2B5EF4-FFF2-40B4-BE49-F238E27FC236}">
                <a16:creationId xmlns:a16="http://schemas.microsoft.com/office/drawing/2014/main" id="{711E3559-68CA-437E-BD12-A9953AE1E88F}"/>
              </a:ext>
              <a:ext uri="{C183D7F6-B498-43B3-948B-1728B52AA6E4}">
                <adec:decorative xmlns:adec="http://schemas.microsoft.com/office/drawing/2017/decorative" val="1"/>
              </a:ext>
            </a:extLst>
          </p:cNvPr>
          <p:cNvCxnSpPr/>
          <p:nvPr userDrawn="1"/>
        </p:nvCxnSpPr>
        <p:spPr>
          <a:xfrm>
            <a:off x="940445" y="4069080"/>
            <a:ext cx="10332720" cy="0"/>
          </a:xfrm>
          <a:prstGeom prst="line">
            <a:avLst/>
          </a:prstGeom>
          <a:ln w="635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3" name="Date Placeholder 1">
            <a:extLst>
              <a:ext uri="{FF2B5EF4-FFF2-40B4-BE49-F238E27FC236}">
                <a16:creationId xmlns:a16="http://schemas.microsoft.com/office/drawing/2014/main" id="{62C0F98D-B2D7-4EDC-ADD0-9B61A901FCEA}"/>
              </a:ext>
            </a:extLst>
          </p:cNvPr>
          <p:cNvSpPr>
            <a:spLocks noGrp="1"/>
          </p:cNvSpPr>
          <p:nvPr>
            <p:ph type="dt" sz="half" idx="60"/>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42428662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838200" y="1685925"/>
            <a:ext cx="10515600" cy="40970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1645874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option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8402"/>
            <a:ext cx="2286000" cy="356616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5359799"/>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5743005"/>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8798"/>
            <a:ext cx="2286000" cy="356616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8402"/>
            <a:ext cx="2286000" cy="356616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8798"/>
            <a:ext cx="2286000" cy="356616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5360195"/>
            <a:ext cx="2286000" cy="365125"/>
          </a:xfrm>
        </p:spPr>
        <p:txBody>
          <a:bodyPr anchor="ctr" anchorCtr="0">
            <a:noAutofit/>
          </a:bodyPr>
          <a:lstStyle>
            <a:lvl1pPr marL="0" indent="0" algn="ctr">
              <a:buNone/>
              <a:defRPr sz="16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5743401"/>
            <a:ext cx="2286000" cy="365125"/>
          </a:xfrm>
        </p:spPr>
        <p:txBody>
          <a:bodyPr>
            <a:noAutofit/>
          </a:bodyPr>
          <a:lstStyle>
            <a:lvl1pPr marL="0" indent="0" algn="ctr">
              <a:buNone/>
              <a:defRPr sz="14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566992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option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37BA1CDE-376A-4ABA-B8B8-75D6A678096B}"/>
              </a:ext>
            </a:extLst>
          </p:cNvPr>
          <p:cNvSpPr>
            <a:spLocks noGrp="1"/>
          </p:cNvSpPr>
          <p:nvPr>
            <p:ph type="pic" sz="quarter" idx="13"/>
          </p:nvPr>
        </p:nvSpPr>
        <p:spPr>
          <a:xfrm>
            <a:off x="1335515" y="1717141"/>
            <a:ext cx="2286000" cy="155448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B8F9B77-308B-48E1-BCAC-0C74FB9A1CF4}"/>
              </a:ext>
            </a:extLst>
          </p:cNvPr>
          <p:cNvSpPr>
            <a:spLocks noGrp="1"/>
          </p:cNvSpPr>
          <p:nvPr>
            <p:ph type="body" sz="quarter" idx="14" hasCustomPrompt="1"/>
          </p:nvPr>
        </p:nvSpPr>
        <p:spPr>
          <a:xfrm>
            <a:off x="1335515"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0" name="Text Placeholder 8">
            <a:extLst>
              <a:ext uri="{FF2B5EF4-FFF2-40B4-BE49-F238E27FC236}">
                <a16:creationId xmlns:a16="http://schemas.microsoft.com/office/drawing/2014/main" id="{50BA97C8-6774-46D2-9678-1BA2BE8C9D3E}"/>
              </a:ext>
            </a:extLst>
          </p:cNvPr>
          <p:cNvSpPr>
            <a:spLocks noGrp="1"/>
          </p:cNvSpPr>
          <p:nvPr>
            <p:ph type="body" sz="quarter" idx="15" hasCustomPrompt="1"/>
          </p:nvPr>
        </p:nvSpPr>
        <p:spPr>
          <a:xfrm>
            <a:off x="1335515"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1" name="Picture Placeholder 6">
            <a:extLst>
              <a:ext uri="{FF2B5EF4-FFF2-40B4-BE49-F238E27FC236}">
                <a16:creationId xmlns:a16="http://schemas.microsoft.com/office/drawing/2014/main" id="{D48977F0-CAE5-4054-B1AC-16B25EB28CBA}"/>
              </a:ext>
            </a:extLst>
          </p:cNvPr>
          <p:cNvSpPr>
            <a:spLocks noGrp="1"/>
          </p:cNvSpPr>
          <p:nvPr>
            <p:ph type="pic" sz="quarter" idx="16"/>
          </p:nvPr>
        </p:nvSpPr>
        <p:spPr>
          <a:xfrm>
            <a:off x="3754036" y="1717537"/>
            <a:ext cx="2286000" cy="1554480"/>
          </a:xfrm>
          <a:solidFill>
            <a:schemeClr val="accent6"/>
          </a:solidFill>
        </p:spPr>
        <p:txBody>
          <a:bodyPr/>
          <a:lstStyle/>
          <a:p>
            <a:r>
              <a:rPr lang="en-US"/>
              <a:t>Click icon to add picture</a:t>
            </a:r>
            <a:endParaRPr lang="en-US" dirty="0"/>
          </a:p>
        </p:txBody>
      </p:sp>
      <p:sp>
        <p:nvSpPr>
          <p:cNvPr id="12" name="Text Placeholder 8">
            <a:extLst>
              <a:ext uri="{FF2B5EF4-FFF2-40B4-BE49-F238E27FC236}">
                <a16:creationId xmlns:a16="http://schemas.microsoft.com/office/drawing/2014/main" id="{035550F1-A852-48F3-9C1C-C64F3B8D4D7E}"/>
              </a:ext>
            </a:extLst>
          </p:cNvPr>
          <p:cNvSpPr>
            <a:spLocks noGrp="1"/>
          </p:cNvSpPr>
          <p:nvPr>
            <p:ph type="body" sz="quarter" idx="17" hasCustomPrompt="1"/>
          </p:nvPr>
        </p:nvSpPr>
        <p:spPr>
          <a:xfrm>
            <a:off x="3754036" y="3323409"/>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3" name="Text Placeholder 8">
            <a:extLst>
              <a:ext uri="{FF2B5EF4-FFF2-40B4-BE49-F238E27FC236}">
                <a16:creationId xmlns:a16="http://schemas.microsoft.com/office/drawing/2014/main" id="{D757D7CE-02BE-4D9B-A676-F2967D660EC0}"/>
              </a:ext>
            </a:extLst>
          </p:cNvPr>
          <p:cNvSpPr>
            <a:spLocks noGrp="1"/>
          </p:cNvSpPr>
          <p:nvPr>
            <p:ph type="body" sz="quarter" idx="18" hasCustomPrompt="1"/>
          </p:nvPr>
        </p:nvSpPr>
        <p:spPr>
          <a:xfrm>
            <a:off x="3754036" y="3611203"/>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4" name="Picture Placeholder 6">
            <a:extLst>
              <a:ext uri="{FF2B5EF4-FFF2-40B4-BE49-F238E27FC236}">
                <a16:creationId xmlns:a16="http://schemas.microsoft.com/office/drawing/2014/main" id="{64C29CA7-3B83-4C84-8407-F05C8CA7084D}"/>
              </a:ext>
            </a:extLst>
          </p:cNvPr>
          <p:cNvSpPr>
            <a:spLocks noGrp="1"/>
          </p:cNvSpPr>
          <p:nvPr>
            <p:ph type="pic" sz="quarter" idx="19"/>
          </p:nvPr>
        </p:nvSpPr>
        <p:spPr>
          <a:xfrm>
            <a:off x="6172557" y="1717141"/>
            <a:ext cx="2286000" cy="1554480"/>
          </a:xfrm>
          <a:solidFill>
            <a:schemeClr val="accent6"/>
          </a:solidFill>
        </p:spPr>
        <p:txBody>
          <a:bodyPr/>
          <a:lstStyle/>
          <a:p>
            <a:r>
              <a:rPr lang="en-US"/>
              <a:t>Click icon to add picture</a:t>
            </a:r>
            <a:endParaRPr lang="en-US" dirty="0"/>
          </a:p>
        </p:txBody>
      </p:sp>
      <p:sp>
        <p:nvSpPr>
          <p:cNvPr id="15" name="Text Placeholder 8">
            <a:extLst>
              <a:ext uri="{FF2B5EF4-FFF2-40B4-BE49-F238E27FC236}">
                <a16:creationId xmlns:a16="http://schemas.microsoft.com/office/drawing/2014/main" id="{62304448-704D-4C85-87B3-13204A597E05}"/>
              </a:ext>
            </a:extLst>
          </p:cNvPr>
          <p:cNvSpPr>
            <a:spLocks noGrp="1"/>
          </p:cNvSpPr>
          <p:nvPr>
            <p:ph type="body" sz="quarter" idx="20" hasCustomPrompt="1"/>
          </p:nvPr>
        </p:nvSpPr>
        <p:spPr>
          <a:xfrm>
            <a:off x="6172557"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6" name="Text Placeholder 8">
            <a:extLst>
              <a:ext uri="{FF2B5EF4-FFF2-40B4-BE49-F238E27FC236}">
                <a16:creationId xmlns:a16="http://schemas.microsoft.com/office/drawing/2014/main" id="{BB608A2D-D2B2-4E41-89DB-745BBE2D8B47}"/>
              </a:ext>
            </a:extLst>
          </p:cNvPr>
          <p:cNvSpPr>
            <a:spLocks noGrp="1"/>
          </p:cNvSpPr>
          <p:nvPr>
            <p:ph type="body" sz="quarter" idx="21" hasCustomPrompt="1"/>
          </p:nvPr>
        </p:nvSpPr>
        <p:spPr>
          <a:xfrm>
            <a:off x="6172557"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17" name="Picture Placeholder 6">
            <a:extLst>
              <a:ext uri="{FF2B5EF4-FFF2-40B4-BE49-F238E27FC236}">
                <a16:creationId xmlns:a16="http://schemas.microsoft.com/office/drawing/2014/main" id="{B1A1DC22-0E05-43FC-8E91-0BE7AA25EEF8}"/>
              </a:ext>
            </a:extLst>
          </p:cNvPr>
          <p:cNvSpPr>
            <a:spLocks noGrp="1"/>
          </p:cNvSpPr>
          <p:nvPr>
            <p:ph type="pic" sz="quarter" idx="22"/>
          </p:nvPr>
        </p:nvSpPr>
        <p:spPr>
          <a:xfrm>
            <a:off x="8578378" y="1717141"/>
            <a:ext cx="2286000" cy="1554480"/>
          </a:xfrm>
          <a:solidFill>
            <a:schemeClr val="accent6"/>
          </a:solidFill>
        </p:spPr>
        <p:txBody>
          <a:bodyPr/>
          <a:lstStyle/>
          <a:p>
            <a:r>
              <a:rPr lang="en-US"/>
              <a:t>Click icon to add picture</a:t>
            </a:r>
            <a:endParaRPr lang="en-US" dirty="0"/>
          </a:p>
        </p:txBody>
      </p:sp>
      <p:sp>
        <p:nvSpPr>
          <p:cNvPr id="18" name="Text Placeholder 8">
            <a:extLst>
              <a:ext uri="{FF2B5EF4-FFF2-40B4-BE49-F238E27FC236}">
                <a16:creationId xmlns:a16="http://schemas.microsoft.com/office/drawing/2014/main" id="{25676C67-0CCC-403A-9B15-B42740FCF064}"/>
              </a:ext>
            </a:extLst>
          </p:cNvPr>
          <p:cNvSpPr>
            <a:spLocks noGrp="1"/>
          </p:cNvSpPr>
          <p:nvPr>
            <p:ph type="body" sz="quarter" idx="23" hasCustomPrompt="1"/>
          </p:nvPr>
        </p:nvSpPr>
        <p:spPr>
          <a:xfrm>
            <a:off x="8578378" y="332301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19" name="Text Placeholder 8">
            <a:extLst>
              <a:ext uri="{FF2B5EF4-FFF2-40B4-BE49-F238E27FC236}">
                <a16:creationId xmlns:a16="http://schemas.microsoft.com/office/drawing/2014/main" id="{25CC45AB-977D-4580-9F1A-2E786542EE50}"/>
              </a:ext>
            </a:extLst>
          </p:cNvPr>
          <p:cNvSpPr>
            <a:spLocks noGrp="1"/>
          </p:cNvSpPr>
          <p:nvPr>
            <p:ph type="body" sz="quarter" idx="24" hasCustomPrompt="1"/>
          </p:nvPr>
        </p:nvSpPr>
        <p:spPr>
          <a:xfrm>
            <a:off x="8578378" y="361080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4" name="Picture Placeholder 6">
            <a:extLst>
              <a:ext uri="{FF2B5EF4-FFF2-40B4-BE49-F238E27FC236}">
                <a16:creationId xmlns:a16="http://schemas.microsoft.com/office/drawing/2014/main" id="{27688D91-F8AA-4C0A-BF29-90F8FE202DAC}"/>
              </a:ext>
            </a:extLst>
          </p:cNvPr>
          <p:cNvSpPr>
            <a:spLocks noGrp="1"/>
          </p:cNvSpPr>
          <p:nvPr>
            <p:ph type="pic" sz="quarter" idx="25"/>
          </p:nvPr>
        </p:nvSpPr>
        <p:spPr>
          <a:xfrm>
            <a:off x="1325219" y="4131915"/>
            <a:ext cx="2286000" cy="1554480"/>
          </a:xfrm>
          <a:solidFill>
            <a:schemeClr val="accent6"/>
          </a:solidFill>
        </p:spPr>
        <p:txBody>
          <a:bodyPr/>
          <a:lstStyle/>
          <a:p>
            <a:r>
              <a:rPr lang="en-US"/>
              <a:t>Click icon to add picture</a:t>
            </a:r>
            <a:endParaRPr lang="en-US" dirty="0"/>
          </a:p>
        </p:txBody>
      </p:sp>
      <p:sp>
        <p:nvSpPr>
          <p:cNvPr id="45" name="Text Placeholder 8">
            <a:extLst>
              <a:ext uri="{FF2B5EF4-FFF2-40B4-BE49-F238E27FC236}">
                <a16:creationId xmlns:a16="http://schemas.microsoft.com/office/drawing/2014/main" id="{D9AECBF7-0508-4905-9DF6-C0FF9D9ADA48}"/>
              </a:ext>
            </a:extLst>
          </p:cNvPr>
          <p:cNvSpPr>
            <a:spLocks noGrp="1"/>
          </p:cNvSpPr>
          <p:nvPr>
            <p:ph type="body" sz="quarter" idx="26" hasCustomPrompt="1"/>
          </p:nvPr>
        </p:nvSpPr>
        <p:spPr>
          <a:xfrm>
            <a:off x="1325219"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6" name="Text Placeholder 8">
            <a:extLst>
              <a:ext uri="{FF2B5EF4-FFF2-40B4-BE49-F238E27FC236}">
                <a16:creationId xmlns:a16="http://schemas.microsoft.com/office/drawing/2014/main" id="{A7F920A3-CA67-4CD0-A639-1CE803DE26F8}"/>
              </a:ext>
            </a:extLst>
          </p:cNvPr>
          <p:cNvSpPr>
            <a:spLocks noGrp="1"/>
          </p:cNvSpPr>
          <p:nvPr>
            <p:ph type="body" sz="quarter" idx="27" hasCustomPrompt="1"/>
          </p:nvPr>
        </p:nvSpPr>
        <p:spPr>
          <a:xfrm>
            <a:off x="1325219"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47" name="Picture Placeholder 6">
            <a:extLst>
              <a:ext uri="{FF2B5EF4-FFF2-40B4-BE49-F238E27FC236}">
                <a16:creationId xmlns:a16="http://schemas.microsoft.com/office/drawing/2014/main" id="{463E2C69-9A20-4A90-8F45-4EE6CFD469B6}"/>
              </a:ext>
            </a:extLst>
          </p:cNvPr>
          <p:cNvSpPr>
            <a:spLocks noGrp="1"/>
          </p:cNvSpPr>
          <p:nvPr>
            <p:ph type="pic" sz="quarter" idx="28"/>
          </p:nvPr>
        </p:nvSpPr>
        <p:spPr>
          <a:xfrm>
            <a:off x="3743740" y="4132311"/>
            <a:ext cx="2286000" cy="1554480"/>
          </a:xfrm>
          <a:solidFill>
            <a:schemeClr val="accent6"/>
          </a:solidFill>
        </p:spPr>
        <p:txBody>
          <a:bodyPr/>
          <a:lstStyle/>
          <a:p>
            <a:r>
              <a:rPr lang="en-US"/>
              <a:t>Click icon to add picture</a:t>
            </a:r>
            <a:endParaRPr lang="en-US" dirty="0"/>
          </a:p>
        </p:txBody>
      </p:sp>
      <p:sp>
        <p:nvSpPr>
          <p:cNvPr id="48" name="Text Placeholder 8">
            <a:extLst>
              <a:ext uri="{FF2B5EF4-FFF2-40B4-BE49-F238E27FC236}">
                <a16:creationId xmlns:a16="http://schemas.microsoft.com/office/drawing/2014/main" id="{D33409A7-C60B-4AD7-AFDF-23C2F042CECE}"/>
              </a:ext>
            </a:extLst>
          </p:cNvPr>
          <p:cNvSpPr>
            <a:spLocks noGrp="1"/>
          </p:cNvSpPr>
          <p:nvPr>
            <p:ph type="body" sz="quarter" idx="29" hasCustomPrompt="1"/>
          </p:nvPr>
        </p:nvSpPr>
        <p:spPr>
          <a:xfrm>
            <a:off x="3743740" y="5738183"/>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49" name="Text Placeholder 8">
            <a:extLst>
              <a:ext uri="{FF2B5EF4-FFF2-40B4-BE49-F238E27FC236}">
                <a16:creationId xmlns:a16="http://schemas.microsoft.com/office/drawing/2014/main" id="{4870155B-647D-44E9-AE54-24D2BB2404BF}"/>
              </a:ext>
            </a:extLst>
          </p:cNvPr>
          <p:cNvSpPr>
            <a:spLocks noGrp="1"/>
          </p:cNvSpPr>
          <p:nvPr>
            <p:ph type="body" sz="quarter" idx="30" hasCustomPrompt="1"/>
          </p:nvPr>
        </p:nvSpPr>
        <p:spPr>
          <a:xfrm>
            <a:off x="3743740" y="6025977"/>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0" name="Picture Placeholder 6">
            <a:extLst>
              <a:ext uri="{FF2B5EF4-FFF2-40B4-BE49-F238E27FC236}">
                <a16:creationId xmlns:a16="http://schemas.microsoft.com/office/drawing/2014/main" id="{3876D40F-6DE8-45F1-B56E-986312109BAC}"/>
              </a:ext>
            </a:extLst>
          </p:cNvPr>
          <p:cNvSpPr>
            <a:spLocks noGrp="1"/>
          </p:cNvSpPr>
          <p:nvPr>
            <p:ph type="pic" sz="quarter" idx="31"/>
          </p:nvPr>
        </p:nvSpPr>
        <p:spPr>
          <a:xfrm>
            <a:off x="6162261" y="4131915"/>
            <a:ext cx="2286000" cy="1554480"/>
          </a:xfrm>
          <a:solidFill>
            <a:schemeClr val="accent6"/>
          </a:solidFill>
        </p:spPr>
        <p:txBody>
          <a:bodyPr/>
          <a:lstStyle/>
          <a:p>
            <a:r>
              <a:rPr lang="en-US"/>
              <a:t>Click icon to add picture</a:t>
            </a:r>
            <a:endParaRPr lang="en-US" dirty="0"/>
          </a:p>
        </p:txBody>
      </p:sp>
      <p:sp>
        <p:nvSpPr>
          <p:cNvPr id="51" name="Text Placeholder 8">
            <a:extLst>
              <a:ext uri="{FF2B5EF4-FFF2-40B4-BE49-F238E27FC236}">
                <a16:creationId xmlns:a16="http://schemas.microsoft.com/office/drawing/2014/main" id="{D0A39ABE-EF7B-477F-A346-C5CDA9F5D63A}"/>
              </a:ext>
            </a:extLst>
          </p:cNvPr>
          <p:cNvSpPr>
            <a:spLocks noGrp="1"/>
          </p:cNvSpPr>
          <p:nvPr>
            <p:ph type="body" sz="quarter" idx="32" hasCustomPrompt="1"/>
          </p:nvPr>
        </p:nvSpPr>
        <p:spPr>
          <a:xfrm>
            <a:off x="6162261"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2" name="Text Placeholder 8">
            <a:extLst>
              <a:ext uri="{FF2B5EF4-FFF2-40B4-BE49-F238E27FC236}">
                <a16:creationId xmlns:a16="http://schemas.microsoft.com/office/drawing/2014/main" id="{7787A6CA-4AF6-46F5-BA39-50F328D9A86E}"/>
              </a:ext>
            </a:extLst>
          </p:cNvPr>
          <p:cNvSpPr>
            <a:spLocks noGrp="1"/>
          </p:cNvSpPr>
          <p:nvPr>
            <p:ph type="body" sz="quarter" idx="33" hasCustomPrompt="1"/>
          </p:nvPr>
        </p:nvSpPr>
        <p:spPr>
          <a:xfrm>
            <a:off x="6162261"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53" name="Picture Placeholder 6">
            <a:extLst>
              <a:ext uri="{FF2B5EF4-FFF2-40B4-BE49-F238E27FC236}">
                <a16:creationId xmlns:a16="http://schemas.microsoft.com/office/drawing/2014/main" id="{EC171A7C-639D-47C1-A626-7E4772629B28}"/>
              </a:ext>
            </a:extLst>
          </p:cNvPr>
          <p:cNvSpPr>
            <a:spLocks noGrp="1"/>
          </p:cNvSpPr>
          <p:nvPr>
            <p:ph type="pic" sz="quarter" idx="34"/>
          </p:nvPr>
        </p:nvSpPr>
        <p:spPr>
          <a:xfrm>
            <a:off x="8580782" y="4131915"/>
            <a:ext cx="2286000" cy="1554480"/>
          </a:xfrm>
          <a:solidFill>
            <a:schemeClr val="accent6"/>
          </a:solidFill>
        </p:spPr>
        <p:txBody>
          <a:bodyPr/>
          <a:lstStyle/>
          <a:p>
            <a:r>
              <a:rPr lang="en-US"/>
              <a:t>Click icon to add picture</a:t>
            </a:r>
            <a:endParaRPr lang="en-US" dirty="0"/>
          </a:p>
        </p:txBody>
      </p:sp>
      <p:sp>
        <p:nvSpPr>
          <p:cNvPr id="54" name="Text Placeholder 8">
            <a:extLst>
              <a:ext uri="{FF2B5EF4-FFF2-40B4-BE49-F238E27FC236}">
                <a16:creationId xmlns:a16="http://schemas.microsoft.com/office/drawing/2014/main" id="{674313BD-D2AD-4F0E-96FE-469C176818BD}"/>
              </a:ext>
            </a:extLst>
          </p:cNvPr>
          <p:cNvSpPr>
            <a:spLocks noGrp="1"/>
          </p:cNvSpPr>
          <p:nvPr>
            <p:ph type="body" sz="quarter" idx="35" hasCustomPrompt="1"/>
          </p:nvPr>
        </p:nvSpPr>
        <p:spPr>
          <a:xfrm>
            <a:off x="8580782" y="5737787"/>
            <a:ext cx="2286000" cy="274320"/>
          </a:xfrm>
        </p:spPr>
        <p:txBody>
          <a:bodyPr anchor="ctr" anchorCtr="0">
            <a:noAutofit/>
          </a:bodyPr>
          <a:lstStyle>
            <a:lvl1pPr marL="0" indent="0" algn="ctr">
              <a:buNone/>
              <a:defRPr sz="1400">
                <a:latin typeface="+mj-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Name</a:t>
            </a:r>
          </a:p>
        </p:txBody>
      </p:sp>
      <p:sp>
        <p:nvSpPr>
          <p:cNvPr id="55" name="Text Placeholder 8">
            <a:extLst>
              <a:ext uri="{FF2B5EF4-FFF2-40B4-BE49-F238E27FC236}">
                <a16:creationId xmlns:a16="http://schemas.microsoft.com/office/drawing/2014/main" id="{7141AE4E-36D0-4176-9FCB-E5803788939E}"/>
              </a:ext>
            </a:extLst>
          </p:cNvPr>
          <p:cNvSpPr>
            <a:spLocks noGrp="1"/>
          </p:cNvSpPr>
          <p:nvPr>
            <p:ph type="body" sz="quarter" idx="36" hasCustomPrompt="1"/>
          </p:nvPr>
        </p:nvSpPr>
        <p:spPr>
          <a:xfrm>
            <a:off x="8580782" y="6025581"/>
            <a:ext cx="2286000" cy="274320"/>
          </a:xfrm>
        </p:spPr>
        <p:txBody>
          <a:bodyPr>
            <a:noAutofit/>
          </a:bodyPr>
          <a:lstStyle>
            <a:lvl1pPr marL="0" indent="0" algn="ctr">
              <a:buNone/>
              <a:defRPr sz="1200">
                <a:latin typeface="+mn-lt"/>
              </a:defRPr>
            </a:lvl1pPr>
            <a:lvl2pPr marL="457200" indent="0">
              <a:buNone/>
              <a:defRPr sz="1400">
                <a:latin typeface="+mj-lt"/>
              </a:defRPr>
            </a:lvl2pPr>
            <a:lvl3pPr marL="914400" indent="0">
              <a:buNone/>
              <a:defRPr sz="1400">
                <a:latin typeface="+mj-lt"/>
              </a:defRPr>
            </a:lvl3pPr>
            <a:lvl4pPr marL="1371600" indent="0">
              <a:buNone/>
              <a:defRPr sz="1400">
                <a:latin typeface="+mj-lt"/>
              </a:defRPr>
            </a:lvl4pPr>
            <a:lvl5pPr marL="1828800" indent="0">
              <a:buNone/>
              <a:defRPr sz="1400">
                <a:latin typeface="+mj-lt"/>
              </a:defRPr>
            </a:lvl5pPr>
          </a:lstStyle>
          <a:p>
            <a:pPr lvl="0"/>
            <a:r>
              <a:rPr lang="en-US" dirty="0"/>
              <a:t>Title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074016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p:nvPr>
        </p:nvSpPr>
        <p:spPr/>
        <p:txBody>
          <a:bodyPr/>
          <a:lstStyle>
            <a:lvl1pPr algn="ctr">
              <a:defRPr/>
            </a:lvl1pPr>
          </a:lstStyle>
          <a:p>
            <a:r>
              <a:rPr lang="en-US"/>
              <a:t>Click to edit Master title style</a:t>
            </a:r>
            <a:endParaRPr lang="en-US" dirty="0"/>
          </a:p>
        </p:txBody>
      </p:sp>
      <p:sp>
        <p:nvSpPr>
          <p:cNvPr id="14" name="Content Placeholder 13">
            <a:extLst>
              <a:ext uri="{FF2B5EF4-FFF2-40B4-BE49-F238E27FC236}">
                <a16:creationId xmlns:a16="http://schemas.microsoft.com/office/drawing/2014/main" id="{01F6AC7C-4EFC-4C76-8784-963130151FD5}"/>
              </a:ext>
            </a:extLst>
          </p:cNvPr>
          <p:cNvSpPr>
            <a:spLocks noGrp="1"/>
          </p:cNvSpPr>
          <p:nvPr>
            <p:ph sz="quarter" idx="28" hasCustomPrompt="1"/>
          </p:nvPr>
        </p:nvSpPr>
        <p:spPr>
          <a:xfrm>
            <a:off x="1137509" y="1859777"/>
            <a:ext cx="1819656" cy="1517904"/>
          </a:xfrm>
        </p:spPr>
        <p:txBody>
          <a:bodyPr anchor="ctr">
            <a:normAutofit/>
          </a:bodyPr>
          <a:lstStyle>
            <a:lvl1pPr marL="0" indent="0" algn="ctr">
              <a:buNone/>
              <a:defRPr sz="1800"/>
            </a:lvl1pPr>
          </a:lstStyle>
          <a:p>
            <a:pPr lvl="0"/>
            <a:r>
              <a:rPr lang="en-US" dirty="0"/>
              <a:t>Add content</a:t>
            </a:r>
          </a:p>
        </p:txBody>
      </p:sp>
      <p:sp>
        <p:nvSpPr>
          <p:cNvPr id="8" name="Text Placeholder 7">
            <a:extLst>
              <a:ext uri="{FF2B5EF4-FFF2-40B4-BE49-F238E27FC236}">
                <a16:creationId xmlns:a16="http://schemas.microsoft.com/office/drawing/2014/main" id="{02AED95B-59A7-4359-BD74-24F920F7153F}"/>
              </a:ext>
            </a:extLst>
          </p:cNvPr>
          <p:cNvSpPr>
            <a:spLocks noGrp="1"/>
          </p:cNvSpPr>
          <p:nvPr>
            <p:ph type="body" sz="quarter" idx="13" hasCustomPrompt="1"/>
          </p:nvPr>
        </p:nvSpPr>
        <p:spPr>
          <a:xfrm>
            <a:off x="1018637"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9" name="Text Placeholder 7">
            <a:extLst>
              <a:ext uri="{FF2B5EF4-FFF2-40B4-BE49-F238E27FC236}">
                <a16:creationId xmlns:a16="http://schemas.microsoft.com/office/drawing/2014/main" id="{286DAE13-A93D-453A-8164-3F1E97F8F24B}"/>
              </a:ext>
            </a:extLst>
          </p:cNvPr>
          <p:cNvSpPr>
            <a:spLocks noGrp="1"/>
          </p:cNvSpPr>
          <p:nvPr>
            <p:ph type="body" sz="quarter" idx="14" hasCustomPrompt="1"/>
          </p:nvPr>
        </p:nvSpPr>
        <p:spPr>
          <a:xfrm>
            <a:off x="1034480"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10" name="Text Placeholder 7">
            <a:extLst>
              <a:ext uri="{FF2B5EF4-FFF2-40B4-BE49-F238E27FC236}">
                <a16:creationId xmlns:a16="http://schemas.microsoft.com/office/drawing/2014/main" id="{1FD2C3F4-5FD0-4B09-A5D5-7365D61084F0}"/>
              </a:ext>
            </a:extLst>
          </p:cNvPr>
          <p:cNvSpPr>
            <a:spLocks noGrp="1"/>
          </p:cNvSpPr>
          <p:nvPr>
            <p:ph type="body" sz="quarter" idx="15" hasCustomPrompt="1"/>
          </p:nvPr>
        </p:nvSpPr>
        <p:spPr>
          <a:xfrm>
            <a:off x="1034480"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8" name="Content Placeholder 13">
            <a:extLst>
              <a:ext uri="{FF2B5EF4-FFF2-40B4-BE49-F238E27FC236}">
                <a16:creationId xmlns:a16="http://schemas.microsoft.com/office/drawing/2014/main" id="{7BF6ABBB-7B41-4F0C-8416-9C72862D93CB}"/>
              </a:ext>
            </a:extLst>
          </p:cNvPr>
          <p:cNvSpPr>
            <a:spLocks noGrp="1"/>
          </p:cNvSpPr>
          <p:nvPr>
            <p:ph sz="quarter" idx="29" hasCustomPrompt="1"/>
          </p:nvPr>
        </p:nvSpPr>
        <p:spPr>
          <a:xfrm>
            <a:off x="3859487" y="1859777"/>
            <a:ext cx="1819656" cy="1517904"/>
          </a:xfrm>
        </p:spPr>
        <p:txBody>
          <a:bodyPr anchor="ctr">
            <a:normAutofit/>
          </a:bodyPr>
          <a:lstStyle>
            <a:lvl1pPr marL="0" indent="0" algn="ctr">
              <a:buNone/>
              <a:defRPr sz="1800"/>
            </a:lvl1pPr>
          </a:lstStyle>
          <a:p>
            <a:pPr lvl="0"/>
            <a:r>
              <a:rPr lang="en-US" dirty="0"/>
              <a:t>Add content</a:t>
            </a:r>
          </a:p>
        </p:txBody>
      </p:sp>
      <p:sp>
        <p:nvSpPr>
          <p:cNvPr id="30" name="Text Placeholder 7">
            <a:extLst>
              <a:ext uri="{FF2B5EF4-FFF2-40B4-BE49-F238E27FC236}">
                <a16:creationId xmlns:a16="http://schemas.microsoft.com/office/drawing/2014/main" id="{E1B58033-4461-43F1-8E7C-C6E5988BDE88}"/>
              </a:ext>
            </a:extLst>
          </p:cNvPr>
          <p:cNvSpPr>
            <a:spLocks noGrp="1"/>
          </p:cNvSpPr>
          <p:nvPr>
            <p:ph type="body" sz="quarter" idx="17" hasCustomPrompt="1"/>
          </p:nvPr>
        </p:nvSpPr>
        <p:spPr>
          <a:xfrm>
            <a:off x="3740615"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1" name="Text Placeholder 7">
            <a:extLst>
              <a:ext uri="{FF2B5EF4-FFF2-40B4-BE49-F238E27FC236}">
                <a16:creationId xmlns:a16="http://schemas.microsoft.com/office/drawing/2014/main" id="{80CE999C-FC94-4BF1-BBCE-0A3A9340971B}"/>
              </a:ext>
            </a:extLst>
          </p:cNvPr>
          <p:cNvSpPr>
            <a:spLocks noGrp="1"/>
          </p:cNvSpPr>
          <p:nvPr>
            <p:ph type="body" sz="quarter" idx="18" hasCustomPrompt="1"/>
          </p:nvPr>
        </p:nvSpPr>
        <p:spPr>
          <a:xfrm>
            <a:off x="375645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2" name="Text Placeholder 7">
            <a:extLst>
              <a:ext uri="{FF2B5EF4-FFF2-40B4-BE49-F238E27FC236}">
                <a16:creationId xmlns:a16="http://schemas.microsoft.com/office/drawing/2014/main" id="{6AFDE949-FC25-431E-8298-75F5A7B83A16}"/>
              </a:ext>
            </a:extLst>
          </p:cNvPr>
          <p:cNvSpPr>
            <a:spLocks noGrp="1"/>
          </p:cNvSpPr>
          <p:nvPr>
            <p:ph type="body" sz="quarter" idx="19" hasCustomPrompt="1"/>
          </p:nvPr>
        </p:nvSpPr>
        <p:spPr>
          <a:xfrm>
            <a:off x="375645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29" name="Content Placeholder 13">
            <a:extLst>
              <a:ext uri="{FF2B5EF4-FFF2-40B4-BE49-F238E27FC236}">
                <a16:creationId xmlns:a16="http://schemas.microsoft.com/office/drawing/2014/main" id="{426B07AE-648A-4C6E-8FE4-B8C6D4A1B42E}"/>
              </a:ext>
            </a:extLst>
          </p:cNvPr>
          <p:cNvSpPr>
            <a:spLocks noGrp="1"/>
          </p:cNvSpPr>
          <p:nvPr>
            <p:ph sz="quarter" idx="30" hasCustomPrompt="1"/>
          </p:nvPr>
        </p:nvSpPr>
        <p:spPr>
          <a:xfrm>
            <a:off x="6549780" y="1859777"/>
            <a:ext cx="1819656" cy="1517904"/>
          </a:xfrm>
        </p:spPr>
        <p:txBody>
          <a:bodyPr anchor="ctr">
            <a:normAutofit/>
          </a:bodyPr>
          <a:lstStyle>
            <a:lvl1pPr marL="0" indent="0" algn="ctr">
              <a:buNone/>
              <a:defRPr sz="1800"/>
            </a:lvl1pPr>
          </a:lstStyle>
          <a:p>
            <a:pPr lvl="0"/>
            <a:r>
              <a:rPr lang="en-US" dirty="0"/>
              <a:t>Add content</a:t>
            </a:r>
          </a:p>
        </p:txBody>
      </p:sp>
      <p:sp>
        <p:nvSpPr>
          <p:cNvPr id="34" name="Text Placeholder 7">
            <a:extLst>
              <a:ext uri="{FF2B5EF4-FFF2-40B4-BE49-F238E27FC236}">
                <a16:creationId xmlns:a16="http://schemas.microsoft.com/office/drawing/2014/main" id="{BAB49F71-4118-47B2-B571-8DC9A3E94024}"/>
              </a:ext>
            </a:extLst>
          </p:cNvPr>
          <p:cNvSpPr>
            <a:spLocks noGrp="1"/>
          </p:cNvSpPr>
          <p:nvPr>
            <p:ph type="body" sz="quarter" idx="21" hasCustomPrompt="1"/>
          </p:nvPr>
        </p:nvSpPr>
        <p:spPr>
          <a:xfrm>
            <a:off x="6430908"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5" name="Text Placeholder 7">
            <a:extLst>
              <a:ext uri="{FF2B5EF4-FFF2-40B4-BE49-F238E27FC236}">
                <a16:creationId xmlns:a16="http://schemas.microsoft.com/office/drawing/2014/main" id="{E6D674D8-A1E4-4A7E-929B-32FBA30823A3}"/>
              </a:ext>
            </a:extLst>
          </p:cNvPr>
          <p:cNvSpPr>
            <a:spLocks noGrp="1"/>
          </p:cNvSpPr>
          <p:nvPr>
            <p:ph type="body" sz="quarter" idx="22" hasCustomPrompt="1"/>
          </p:nvPr>
        </p:nvSpPr>
        <p:spPr>
          <a:xfrm>
            <a:off x="6430908"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6" name="Text Placeholder 7">
            <a:extLst>
              <a:ext uri="{FF2B5EF4-FFF2-40B4-BE49-F238E27FC236}">
                <a16:creationId xmlns:a16="http://schemas.microsoft.com/office/drawing/2014/main" id="{18E1E8CE-0AA4-4E2F-8DD0-006946935ADA}"/>
              </a:ext>
            </a:extLst>
          </p:cNvPr>
          <p:cNvSpPr>
            <a:spLocks noGrp="1"/>
          </p:cNvSpPr>
          <p:nvPr>
            <p:ph type="body" sz="quarter" idx="23" hasCustomPrompt="1"/>
          </p:nvPr>
        </p:nvSpPr>
        <p:spPr>
          <a:xfrm>
            <a:off x="6430908"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42" name="Content Placeholder 13">
            <a:extLst>
              <a:ext uri="{FF2B5EF4-FFF2-40B4-BE49-F238E27FC236}">
                <a16:creationId xmlns:a16="http://schemas.microsoft.com/office/drawing/2014/main" id="{0C1E203C-1E7A-4194-97B0-B477E6F37235}"/>
              </a:ext>
            </a:extLst>
          </p:cNvPr>
          <p:cNvSpPr>
            <a:spLocks noGrp="1"/>
          </p:cNvSpPr>
          <p:nvPr>
            <p:ph sz="quarter" idx="31" hasCustomPrompt="1"/>
          </p:nvPr>
        </p:nvSpPr>
        <p:spPr>
          <a:xfrm>
            <a:off x="9264601" y="1859777"/>
            <a:ext cx="1819656" cy="1517904"/>
          </a:xfrm>
        </p:spPr>
        <p:txBody>
          <a:bodyPr anchor="ctr">
            <a:normAutofit/>
          </a:bodyPr>
          <a:lstStyle>
            <a:lvl1pPr marL="0" indent="0" algn="ctr">
              <a:buNone/>
              <a:defRPr sz="1800"/>
            </a:lvl1pPr>
          </a:lstStyle>
          <a:p>
            <a:pPr lvl="0"/>
            <a:r>
              <a:rPr lang="en-US" dirty="0"/>
              <a:t>Add content</a:t>
            </a:r>
          </a:p>
        </p:txBody>
      </p:sp>
      <p:sp>
        <p:nvSpPr>
          <p:cNvPr id="38" name="Text Placeholder 7">
            <a:extLst>
              <a:ext uri="{FF2B5EF4-FFF2-40B4-BE49-F238E27FC236}">
                <a16:creationId xmlns:a16="http://schemas.microsoft.com/office/drawing/2014/main" id="{C03A45F5-F36F-429B-9C83-90B1DB716F22}"/>
              </a:ext>
            </a:extLst>
          </p:cNvPr>
          <p:cNvSpPr>
            <a:spLocks noGrp="1"/>
          </p:cNvSpPr>
          <p:nvPr>
            <p:ph type="body" sz="quarter" idx="25" hasCustomPrompt="1"/>
          </p:nvPr>
        </p:nvSpPr>
        <p:spPr>
          <a:xfrm>
            <a:off x="9145729" y="3444752"/>
            <a:ext cx="2057400" cy="640080"/>
          </a:xfrm>
        </p:spPr>
        <p:txBody>
          <a:bodyPr>
            <a:noAutofit/>
          </a:bodyPr>
          <a:lstStyle>
            <a:lvl1pPr marL="0" indent="0" algn="ctr">
              <a:buNone/>
              <a:defRPr sz="2000">
                <a:solidFill>
                  <a:schemeClr val="accent4"/>
                </a:solidFill>
                <a:latin typeface="+mj-lt"/>
              </a:defRPr>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39" name="Text Placeholder 7">
            <a:extLst>
              <a:ext uri="{FF2B5EF4-FFF2-40B4-BE49-F238E27FC236}">
                <a16:creationId xmlns:a16="http://schemas.microsoft.com/office/drawing/2014/main" id="{6A7CD68A-F84C-4F36-A46D-DB7BA329AB0B}"/>
              </a:ext>
            </a:extLst>
          </p:cNvPr>
          <p:cNvSpPr>
            <a:spLocks noGrp="1"/>
          </p:cNvSpPr>
          <p:nvPr>
            <p:ph type="body" sz="quarter" idx="26" hasCustomPrompt="1"/>
          </p:nvPr>
        </p:nvSpPr>
        <p:spPr>
          <a:xfrm>
            <a:off x="9145729" y="4110604"/>
            <a:ext cx="2057400" cy="365760"/>
          </a:xfrm>
        </p:spPr>
        <p:txBody>
          <a:bodyPr>
            <a:noAutofit/>
          </a:bodyPr>
          <a:lstStyle>
            <a:lvl1pPr marL="0" indent="0" algn="ctr">
              <a:buNone/>
              <a:defRPr sz="1600" b="1"/>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Title</a:t>
            </a:r>
          </a:p>
        </p:txBody>
      </p:sp>
      <p:sp>
        <p:nvSpPr>
          <p:cNvPr id="40" name="Text Placeholder 7">
            <a:extLst>
              <a:ext uri="{FF2B5EF4-FFF2-40B4-BE49-F238E27FC236}">
                <a16:creationId xmlns:a16="http://schemas.microsoft.com/office/drawing/2014/main" id="{E67019EA-0584-46F5-BDB3-D2B3C717B019}"/>
              </a:ext>
            </a:extLst>
          </p:cNvPr>
          <p:cNvSpPr>
            <a:spLocks noGrp="1"/>
          </p:cNvSpPr>
          <p:nvPr>
            <p:ph type="body" sz="quarter" idx="27" hasCustomPrompt="1"/>
          </p:nvPr>
        </p:nvSpPr>
        <p:spPr>
          <a:xfrm>
            <a:off x="9145729" y="4483110"/>
            <a:ext cx="2057400" cy="914400"/>
          </a:xfrm>
        </p:spPr>
        <p:txBody>
          <a:bodyPr>
            <a:noAutofit/>
          </a:bodyPr>
          <a:lstStyle>
            <a:lvl1pPr marL="0" indent="0" algn="ctr">
              <a:buNone/>
              <a:defRPr sz="1400"/>
            </a:lvl1pPr>
            <a:lvl2pPr marL="457200" indent="0">
              <a:buNone/>
              <a:defRPr sz="2000"/>
            </a:lvl2pPr>
            <a:lvl3pPr marL="914400" indent="0">
              <a:buNone/>
              <a:defRPr sz="2000"/>
            </a:lvl3pPr>
            <a:lvl4pPr marL="1371600" indent="0">
              <a:buNone/>
              <a:defRPr sz="2000"/>
            </a:lvl4pPr>
            <a:lvl5pPr marL="1828800" indent="0">
              <a:buNone/>
              <a:defRPr sz="2000"/>
            </a:lvl5pPr>
          </a:lstStyle>
          <a:p>
            <a:pPr lvl="0"/>
            <a:r>
              <a:rPr lang="en-US" dirty="0"/>
              <a:t>Section Description</a:t>
            </a:r>
          </a:p>
        </p:txBody>
      </p:sp>
      <p:sp>
        <p:nvSpPr>
          <p:cNvPr id="3" name="Rectangle 2">
            <a:extLst>
              <a:ext uri="{FF2B5EF4-FFF2-40B4-BE49-F238E27FC236}">
                <a16:creationId xmlns:a16="http://schemas.microsoft.com/office/drawing/2014/main" id="{38EA36FF-A158-49B3-9C17-39C94920B271}"/>
              </a:ext>
              <a:ext uri="{C183D7F6-B498-43B3-948B-1728B52AA6E4}">
                <adec:decorative xmlns:adec="http://schemas.microsoft.com/office/drawing/2017/decorative" val="1"/>
              </a:ext>
            </a:extLst>
          </p:cNvPr>
          <p:cNvSpPr/>
          <p:nvPr userDrawn="1"/>
        </p:nvSpPr>
        <p:spPr>
          <a:xfrm>
            <a:off x="858617" y="179270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1FF42D5D-9DBF-475A-BC06-666D080D3137}"/>
              </a:ext>
              <a:ext uri="{C183D7F6-B498-43B3-948B-1728B52AA6E4}">
                <adec:decorative xmlns:adec="http://schemas.microsoft.com/office/drawing/2017/decorative" val="1"/>
              </a:ext>
            </a:extLst>
          </p:cNvPr>
          <p:cNvSpPr/>
          <p:nvPr userDrawn="1"/>
        </p:nvSpPr>
        <p:spPr>
          <a:xfrm>
            <a:off x="3580595" y="1800726"/>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6AEDC3F-C3D2-4184-860D-65645BBD6E87}"/>
              </a:ext>
              <a:ext uri="{C183D7F6-B498-43B3-948B-1728B52AA6E4}">
                <adec:decorative xmlns:adec="http://schemas.microsoft.com/office/drawing/2017/decorative" val="1"/>
              </a:ext>
            </a:extLst>
          </p:cNvPr>
          <p:cNvSpPr/>
          <p:nvPr userDrawn="1"/>
        </p:nvSpPr>
        <p:spPr>
          <a:xfrm>
            <a:off x="6270888" y="180072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C227352-6F71-4914-9AB1-AB4448667EE9}"/>
              </a:ext>
              <a:ext uri="{C183D7F6-B498-43B3-948B-1728B52AA6E4}">
                <adec:decorative xmlns:adec="http://schemas.microsoft.com/office/drawing/2017/decorative" val="1"/>
              </a:ext>
            </a:extLst>
          </p:cNvPr>
          <p:cNvSpPr/>
          <p:nvPr userDrawn="1"/>
        </p:nvSpPr>
        <p:spPr>
          <a:xfrm>
            <a:off x="8985709" y="1820775"/>
            <a:ext cx="2377440" cy="381401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Date Placeholder 3">
            <a:extLst>
              <a:ext uri="{FF2B5EF4-FFF2-40B4-BE49-F238E27FC236}">
                <a16:creationId xmlns:a16="http://schemas.microsoft.com/office/drawing/2014/main" id="{3EDAC16E-5725-4AC1-AB85-871F25D26688}"/>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FD10B5D8-71E9-48DC-A04C-559359603CB0}"/>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A0FDD81F-9379-48E6-9B14-83486F920A3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422894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C593254-CE4F-4114-A997-06CBC039F22F}"/>
              </a:ext>
              <a:ext uri="{C183D7F6-B498-43B3-948B-1728B52AA6E4}">
                <adec:decorative xmlns:adec="http://schemas.microsoft.com/office/drawing/2017/decorative" val="1"/>
              </a:ext>
            </a:extLst>
          </p:cNvPr>
          <p:cNvSpPr/>
          <p:nvPr userDrawn="1"/>
        </p:nvSpPr>
        <p:spPr>
          <a:xfrm>
            <a:off x="0"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3581400" y="365125"/>
            <a:ext cx="7287768" cy="1325563"/>
          </a:xfrm>
        </p:spPr>
        <p:txBody>
          <a:bodyPr/>
          <a:lstStyle>
            <a:lvl1pPr algn="l">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5E7DBF41-B4A1-4B29-B32C-DDF5058C1239}"/>
              </a:ext>
            </a:extLst>
          </p:cNvPr>
          <p:cNvSpPr>
            <a:spLocks noGrp="1"/>
          </p:cNvSpPr>
          <p:nvPr>
            <p:ph type="pic" sz="quarter" idx="13"/>
          </p:nvPr>
        </p:nvSpPr>
        <p:spPr>
          <a:xfrm>
            <a:off x="1524000" y="1941230"/>
            <a:ext cx="9144000" cy="22860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E442D9A9-D2E2-42FD-945D-1EF6DC43511C}"/>
              </a:ext>
            </a:extLst>
          </p:cNvPr>
          <p:cNvSpPr>
            <a:spLocks noGrp="1"/>
          </p:cNvSpPr>
          <p:nvPr>
            <p:ph type="body" sz="quarter" idx="14"/>
          </p:nvPr>
        </p:nvSpPr>
        <p:spPr>
          <a:xfrm>
            <a:off x="3584448" y="4407408"/>
            <a:ext cx="7287768" cy="1371600"/>
          </a:xfrm>
        </p:spPr>
        <p:txBody>
          <a:bodyPr>
            <a:noAutofit/>
          </a:bodyPr>
          <a:lstStyle>
            <a:lvl1pPr marL="0" indent="0" algn="l">
              <a:lnSpc>
                <a:spcPct val="150000"/>
              </a:lnSpc>
              <a:spcBef>
                <a:spcPts val="0"/>
              </a:spcBef>
              <a:buNone/>
              <a:defRPr sz="1600">
                <a:solidFill>
                  <a:schemeClr val="tx1">
                    <a:lumMod val="65000"/>
                    <a:lumOff val="35000"/>
                  </a:schemeClr>
                </a:solidFill>
              </a:defRPr>
            </a:lvl1pPr>
            <a:lvl2pPr marL="457200" indent="0" algn="ctr">
              <a:lnSpc>
                <a:spcPts val="2200"/>
              </a:lnSpc>
              <a:spcBef>
                <a:spcPts val="0"/>
              </a:spcBef>
              <a:buNone/>
              <a:defRPr sz="1600">
                <a:solidFill>
                  <a:schemeClr val="tx1">
                    <a:lumMod val="65000"/>
                    <a:lumOff val="35000"/>
                  </a:schemeClr>
                </a:solidFill>
              </a:defRPr>
            </a:lvl2pPr>
            <a:lvl3pPr marL="914400" indent="0" algn="ctr">
              <a:lnSpc>
                <a:spcPts val="2200"/>
              </a:lnSpc>
              <a:spcBef>
                <a:spcPts val="0"/>
              </a:spcBef>
              <a:buNone/>
              <a:defRPr sz="1600">
                <a:solidFill>
                  <a:schemeClr val="tx1">
                    <a:lumMod val="65000"/>
                    <a:lumOff val="35000"/>
                  </a:schemeClr>
                </a:solidFill>
              </a:defRPr>
            </a:lvl3pPr>
            <a:lvl4pPr marL="1371600" indent="0" algn="ctr">
              <a:lnSpc>
                <a:spcPts val="2200"/>
              </a:lnSpc>
              <a:spcBef>
                <a:spcPts val="0"/>
              </a:spcBef>
              <a:buNone/>
              <a:defRPr sz="1600">
                <a:solidFill>
                  <a:schemeClr val="tx1">
                    <a:lumMod val="65000"/>
                    <a:lumOff val="35000"/>
                  </a:schemeClr>
                </a:solidFill>
              </a:defRPr>
            </a:lvl4pPr>
            <a:lvl5pPr marL="1828800" indent="0" algn="ctr">
              <a:lnSpc>
                <a:spcPts val="2200"/>
              </a:lnSpc>
              <a:spcBef>
                <a:spcPts val="0"/>
              </a:spcBef>
              <a:buNone/>
              <a:defRPr sz="1600">
                <a:solidFill>
                  <a:schemeClr val="tx1">
                    <a:lumMod val="65000"/>
                    <a:lumOff val="35000"/>
                  </a:schemeClr>
                </a:solidFill>
              </a:defRPr>
            </a:lvl5pPr>
          </a:lstStyle>
          <a:p>
            <a:pPr lvl="0"/>
            <a:r>
              <a:rPr lang="en-US"/>
              <a:t>Click to edit Master text styles</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53906765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ts val="2600"/>
              </a:lnSpc>
              <a:spcBef>
                <a:spcPts val="0"/>
              </a:spcBef>
              <a:buNone/>
              <a:defRPr sz="1600">
                <a:solidFill>
                  <a:schemeClr val="tx1">
                    <a:lumMod val="65000"/>
                    <a:lumOff val="35000"/>
                  </a:schemeClr>
                </a:solidFill>
                <a:latin typeface="+mn-lt"/>
              </a:defRPr>
            </a:lvl1pPr>
            <a:lvl2pPr marL="457200" indent="0">
              <a:lnSpc>
                <a:spcPts val="2600"/>
              </a:lnSpc>
              <a:spcBef>
                <a:spcPts val="0"/>
              </a:spcBef>
              <a:buNone/>
              <a:defRPr sz="1600">
                <a:solidFill>
                  <a:schemeClr val="tx1">
                    <a:lumMod val="65000"/>
                    <a:lumOff val="35000"/>
                  </a:schemeClr>
                </a:solidFill>
                <a:latin typeface="+mn-lt"/>
              </a:defRPr>
            </a:lvl2pPr>
            <a:lvl3pPr marL="914400" indent="0">
              <a:lnSpc>
                <a:spcPts val="2600"/>
              </a:lnSpc>
              <a:spcBef>
                <a:spcPts val="0"/>
              </a:spcBef>
              <a:buNone/>
              <a:defRPr sz="1600">
                <a:solidFill>
                  <a:schemeClr val="tx1">
                    <a:lumMod val="65000"/>
                    <a:lumOff val="35000"/>
                  </a:schemeClr>
                </a:solidFill>
                <a:latin typeface="+mn-lt"/>
              </a:defRPr>
            </a:lvl3pPr>
            <a:lvl4pPr marL="1371600" indent="0">
              <a:lnSpc>
                <a:spcPts val="2600"/>
              </a:lnSpc>
              <a:spcBef>
                <a:spcPts val="0"/>
              </a:spcBef>
              <a:buNone/>
              <a:defRPr sz="1600">
                <a:solidFill>
                  <a:schemeClr val="tx1">
                    <a:lumMod val="65000"/>
                    <a:lumOff val="35000"/>
                  </a:schemeClr>
                </a:solidFill>
                <a:latin typeface="+mn-lt"/>
              </a:defRPr>
            </a:lvl4pPr>
            <a:lvl5pPr marL="1828800" indent="0">
              <a:lnSpc>
                <a:spcPts val="2600"/>
              </a:lnSpc>
              <a:spcBef>
                <a:spcPts val="0"/>
              </a:spcBef>
              <a:buNone/>
              <a:defRPr sz="1600">
                <a:solidFill>
                  <a:schemeClr val="tx1">
                    <a:lumMod val="65000"/>
                    <a:lumOff val="35000"/>
                  </a:schemeClr>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9384749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3D039-0A18-4031-8A63-D83666B066F6}"/>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5637276" cy="4114800"/>
          </a:xfrm>
          <a:solidFill>
            <a:schemeClr val="accent6"/>
          </a:solidFill>
        </p:spPr>
        <p:txBody>
          <a:bodyPr/>
          <a:lstStyle/>
          <a:p>
            <a:r>
              <a:rPr lang="en-US"/>
              <a:t>Click icon to add picture</a:t>
            </a:r>
            <a:endParaRPr lang="en-US" dirty="0"/>
          </a:p>
        </p:txBody>
      </p:sp>
      <p:sp>
        <p:nvSpPr>
          <p:cNvPr id="10" name="Picture Placeholder 7">
            <a:extLst>
              <a:ext uri="{FF2B5EF4-FFF2-40B4-BE49-F238E27FC236}">
                <a16:creationId xmlns:a16="http://schemas.microsoft.com/office/drawing/2014/main" id="{6B717642-3C5E-4830-BCBC-E7FAE8B77949}"/>
              </a:ext>
            </a:extLst>
          </p:cNvPr>
          <p:cNvSpPr>
            <a:spLocks noGrp="1"/>
          </p:cNvSpPr>
          <p:nvPr>
            <p:ph type="pic" sz="quarter" idx="15"/>
          </p:nvPr>
        </p:nvSpPr>
        <p:spPr>
          <a:xfrm>
            <a:off x="6096000" y="390524"/>
            <a:ext cx="5637276" cy="4114800"/>
          </a:xfrm>
          <a:solidFill>
            <a:schemeClr val="accent6"/>
          </a:solidFill>
        </p:spPr>
        <p:txBody>
          <a:bodyPr/>
          <a:lstStyle/>
          <a:p>
            <a:r>
              <a:rPr lang="en-US"/>
              <a:t>Click icon to add picture</a:t>
            </a:r>
            <a:endParaRPr lang="en-US" dirty="0"/>
          </a:p>
        </p:txBody>
      </p:sp>
      <p:sp>
        <p:nvSpPr>
          <p:cNvPr id="9" name="Text Placeholder 8">
            <a:extLst>
              <a:ext uri="{FF2B5EF4-FFF2-40B4-BE49-F238E27FC236}">
                <a16:creationId xmlns:a16="http://schemas.microsoft.com/office/drawing/2014/main" id="{1A83FC01-0C03-4607-B5EA-8C230EA7CABF}"/>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2000"/>
              </a:lnSpc>
              <a:buNone/>
              <a:defRPr sz="1600"/>
            </a:lvl1pPr>
            <a:lvl2pPr marL="457200" indent="0">
              <a:lnSpc>
                <a:spcPts val="2000"/>
              </a:lnSpc>
              <a:buNone/>
              <a:defRPr sz="1600"/>
            </a:lvl2pPr>
            <a:lvl3pPr marL="914400" indent="0">
              <a:lnSpc>
                <a:spcPts val="2000"/>
              </a:lnSpc>
              <a:spcBef>
                <a:spcPts val="0"/>
              </a:spcBef>
              <a:buNone/>
              <a:defRPr sz="1600"/>
            </a:lvl3pPr>
            <a:lvl4pPr marL="1371600" indent="0">
              <a:lnSpc>
                <a:spcPts val="2000"/>
              </a:lnSpc>
              <a:buNone/>
              <a:defRPr sz="1600"/>
            </a:lvl4pPr>
            <a:lvl5pPr marL="1828800" indent="0">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20822193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390524"/>
            <a:ext cx="11274552" cy="4171951"/>
          </a:xfrm>
          <a:solidFill>
            <a:schemeClr val="accent6"/>
          </a:solidFill>
        </p:spPr>
        <p:txBody>
          <a:bodyPr/>
          <a:lstStyle/>
          <a:p>
            <a:r>
              <a:rPr lang="en-US"/>
              <a:t>Click icon to add picture</a:t>
            </a:r>
            <a:endParaRPr lang="en-US" dirty="0"/>
          </a:p>
        </p:txBody>
      </p:sp>
      <p:sp>
        <p:nvSpPr>
          <p:cNvPr id="4" name="Date Placeholder 3">
            <a:extLst>
              <a:ext uri="{FF2B5EF4-FFF2-40B4-BE49-F238E27FC236}">
                <a16:creationId xmlns:a16="http://schemas.microsoft.com/office/drawing/2014/main" id="{68EB05F6-A3ED-45AB-B103-D5E34BFD605F}"/>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2F029C1C-740D-4213-96FE-1FAA3072FF83}"/>
              </a:ext>
            </a:extLst>
          </p:cNvPr>
          <p:cNvSpPr>
            <a:spLocks noGrp="1"/>
          </p:cNvSpPr>
          <p:nvPr>
            <p:ph type="ftr" sz="quarter" idx="11"/>
          </p:nvPr>
        </p:nvSpPr>
        <p:spPr/>
        <p:txBody>
          <a:bodyPr/>
          <a:lstStyle/>
          <a:p>
            <a:r>
              <a:rPr lang="en-US" dirty="0"/>
              <a:t>Pitch deck title</a:t>
            </a:r>
          </a:p>
        </p:txBody>
      </p:sp>
      <p:sp>
        <p:nvSpPr>
          <p:cNvPr id="6" name="Slide Number Placeholder 5">
            <a:extLst>
              <a:ext uri="{FF2B5EF4-FFF2-40B4-BE49-F238E27FC236}">
                <a16:creationId xmlns:a16="http://schemas.microsoft.com/office/drawing/2014/main" id="{F54E8801-7449-48B4-8D64-BCE20D0831C9}"/>
              </a:ext>
            </a:extLst>
          </p:cNvPr>
          <p:cNvSpPr>
            <a:spLocks noGrp="1"/>
          </p:cNvSpPr>
          <p:nvPr>
            <p:ph type="sldNum" sz="quarter" idx="12"/>
          </p:nvPr>
        </p:nvSpPr>
        <p:spPr/>
        <p:txBody>
          <a:bodyPr/>
          <a:lstStyle/>
          <a:p>
            <a:fld id="{B5CEABB6-07DC-46E8-9B57-56EC44A396E5}" type="slidenum">
              <a:rPr lang="en-US" smtClean="0"/>
              <a:t>‹#›</a:t>
            </a:fld>
            <a:endParaRPr lang="en-US" dirty="0"/>
          </a:p>
        </p:txBody>
      </p:sp>
      <p:sp>
        <p:nvSpPr>
          <p:cNvPr id="9" name="Title 1">
            <a:extLst>
              <a:ext uri="{FF2B5EF4-FFF2-40B4-BE49-F238E27FC236}">
                <a16:creationId xmlns:a16="http://schemas.microsoft.com/office/drawing/2014/main" id="{99C910F3-1CC6-467F-A64A-2DDFE463203E}"/>
              </a:ext>
            </a:extLst>
          </p:cNvPr>
          <p:cNvSpPr>
            <a:spLocks noGrp="1"/>
          </p:cNvSpPr>
          <p:nvPr>
            <p:ph type="title"/>
          </p:nvPr>
        </p:nvSpPr>
        <p:spPr>
          <a:xfrm>
            <a:off x="719425" y="4689888"/>
            <a:ext cx="5029200" cy="1371600"/>
          </a:xfrm>
        </p:spPr>
        <p:txBody>
          <a:bodyPr anchor="ctr" anchorCtr="0">
            <a:normAutofit/>
          </a:bodyPr>
          <a:lstStyle>
            <a:lvl1pPr algn="ctr">
              <a:defRPr sz="4400"/>
            </a:lvl1pPr>
          </a:lstStyle>
          <a:p>
            <a:r>
              <a:rPr lang="en-US"/>
              <a:t>Click to edit Master title style</a:t>
            </a:r>
            <a:endParaRPr lang="en-US" dirty="0"/>
          </a:p>
        </p:txBody>
      </p:sp>
      <p:sp>
        <p:nvSpPr>
          <p:cNvPr id="10" name="Text Placeholder 8">
            <a:extLst>
              <a:ext uri="{FF2B5EF4-FFF2-40B4-BE49-F238E27FC236}">
                <a16:creationId xmlns:a16="http://schemas.microsoft.com/office/drawing/2014/main" id="{5550E3EA-37A2-40C0-A78F-3C0AB0F78189}"/>
              </a:ext>
            </a:extLst>
          </p:cNvPr>
          <p:cNvSpPr>
            <a:spLocks noGrp="1"/>
          </p:cNvSpPr>
          <p:nvPr>
            <p:ph type="body" sz="quarter" idx="14"/>
          </p:nvPr>
        </p:nvSpPr>
        <p:spPr>
          <a:xfrm>
            <a:off x="6460759" y="4687863"/>
            <a:ext cx="5029200" cy="1463040"/>
          </a:xfrm>
        </p:spPr>
        <p:txBody>
          <a:bodyPr anchor="ctr" anchorCtr="0">
            <a:noAutofit/>
          </a:bodyPr>
          <a:lstStyle>
            <a:lvl1pPr marL="0" indent="0">
              <a:lnSpc>
                <a:spcPts val="1800"/>
              </a:lnSpc>
              <a:buNone/>
              <a:defRPr sz="1600"/>
            </a:lvl1pPr>
            <a:lvl2pPr marL="457200" indent="0">
              <a:lnSpc>
                <a:spcPts val="1800"/>
              </a:lnSpc>
              <a:buNone/>
              <a:defRPr sz="1600"/>
            </a:lvl2pPr>
            <a:lvl3pPr marL="914400" indent="0">
              <a:lnSpc>
                <a:spcPts val="1800"/>
              </a:lnSpc>
              <a:spcBef>
                <a:spcPts val="0"/>
              </a:spcBef>
              <a:buNone/>
              <a:defRPr sz="1600"/>
            </a:lvl3pPr>
            <a:lvl4pPr marL="1371600" indent="0">
              <a:lnSpc>
                <a:spcPts val="1800"/>
              </a:lnSpc>
              <a:buNone/>
              <a:defRPr sz="1600"/>
            </a:lvl4pPr>
            <a:lvl5pPr marL="1828800" indent="0">
              <a:lnSpc>
                <a:spcPts val="18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6324462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6799299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3A79566-C1F8-443D-A135-C668898477AE}"/>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035CF363-F733-460B-9E71-BF70442AC396}"/>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A3B0FA47-58F4-4B95-AD52-4EFE7977ACEC}"/>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4894937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838201"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838201"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4362182"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4362557"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7886164" y="1719628"/>
            <a:ext cx="3300183" cy="554038"/>
          </a:xfrm>
        </p:spPr>
        <p:txBody>
          <a:bodyPr>
            <a:normAutofit/>
          </a:bodyPr>
          <a:lstStyle>
            <a:lvl1pPr marL="0" indent="0">
              <a:buNone/>
              <a:defRPr sz="2400" b="1">
                <a:solidFill>
                  <a:schemeClr val="tx1"/>
                </a:solidFill>
              </a:defRPr>
            </a:lvl1pPr>
          </a:lstStyle>
          <a:p>
            <a:pPr lvl="0"/>
            <a:r>
              <a:rPr lang="en-US" dirty="0"/>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7886913" y="2332649"/>
            <a:ext cx="3299434" cy="3529013"/>
          </a:xfrm>
        </p:spPr>
        <p:txBody>
          <a:bodyPr>
            <a:normAutofit/>
          </a:bodyPr>
          <a:lstStyle>
            <a:lvl1pPr marL="285750" indent="-285750">
              <a:buFont typeface="Arial" panose="020B0604020202020204" pitchFamily="34" charset="0"/>
              <a:buChar char="•"/>
              <a:defRPr sz="1800">
                <a:solidFill>
                  <a:schemeClr val="tx2"/>
                </a:solidFill>
              </a:defRPr>
            </a:lvl1pPr>
          </a:lstStyle>
          <a:p>
            <a:pPr lvl="0"/>
            <a:r>
              <a:rPr lang="en-US" dirty="0"/>
              <a:t>Click to add text</a:t>
            </a:r>
          </a:p>
        </p:txBody>
      </p:sp>
      <p:sp>
        <p:nvSpPr>
          <p:cNvPr id="2" name="Title 1">
            <a:extLst>
              <a:ext uri="{FF2B5EF4-FFF2-40B4-BE49-F238E27FC236}">
                <a16:creationId xmlns:a16="http://schemas.microsoft.com/office/drawing/2014/main" id="{EDD6B45A-9FA0-4D2A-8BEF-4709BD5C14C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9070860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13B5FF-9D53-4FD4-B752-22F188FA0A82}"/>
              </a:ext>
            </a:extLst>
          </p:cNvPr>
          <p:cNvSpPr>
            <a:spLocks noGrp="1"/>
          </p:cNvSpPr>
          <p:nvPr>
            <p:ph type="dt" sz="half" idx="10"/>
          </p:nvPr>
        </p:nvSpPr>
        <p:spPr/>
        <p:txBody>
          <a:bodyPr/>
          <a:lstStyle/>
          <a:p>
            <a:r>
              <a:rPr lang="en-US" dirty="0"/>
              <a:t>20XX</a:t>
            </a:r>
          </a:p>
        </p:txBody>
      </p:sp>
      <p:sp>
        <p:nvSpPr>
          <p:cNvPr id="3" name="Footer Placeholder 2">
            <a:extLst>
              <a:ext uri="{FF2B5EF4-FFF2-40B4-BE49-F238E27FC236}">
                <a16:creationId xmlns:a16="http://schemas.microsoft.com/office/drawing/2014/main" id="{49083EC5-999D-4EF5-A22C-FD19C31D51F9}"/>
              </a:ext>
            </a:extLst>
          </p:cNvPr>
          <p:cNvSpPr>
            <a:spLocks noGrp="1"/>
          </p:cNvSpPr>
          <p:nvPr>
            <p:ph type="ftr" sz="quarter" idx="11"/>
          </p:nvPr>
        </p:nvSpPr>
        <p:spPr/>
        <p:txBody>
          <a:bodyPr/>
          <a:lstStyle/>
          <a:p>
            <a:r>
              <a:rPr lang="en-US" dirty="0"/>
              <a:t>Pitch deck title</a:t>
            </a:r>
          </a:p>
        </p:txBody>
      </p:sp>
      <p:sp>
        <p:nvSpPr>
          <p:cNvPr id="4" name="Slide Number Placeholder 3">
            <a:extLst>
              <a:ext uri="{FF2B5EF4-FFF2-40B4-BE49-F238E27FC236}">
                <a16:creationId xmlns:a16="http://schemas.microsoft.com/office/drawing/2014/main" id="{75215B34-3A95-488E-8DAD-34652A5BE7D1}"/>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92549767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B4411E-20EA-4627-8A68-17038DCE187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974E5B2-1EB9-4222-8FAB-65BDC9A950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197C18-82B5-4EB5-9010-63FFB7F531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732AD86-1F8B-4DE6-9736-793E1781772C}"/>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FA60A3B3-8B02-4D8B-A982-7C7CA03A9290}"/>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989C9CBB-7187-447C-9F33-04CFDCD0B2D0}"/>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98881390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25D6D-4906-4DAB-B1BA-9436026FE62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975A10-62C2-4D29-B192-A142562FE0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3B58235-2C90-48E1-8A68-7413F78398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FCAF9B-D406-4E4F-B804-AF188F651834}"/>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47E5FF7C-B4CA-48C1-B1A5-2AA329D34317}"/>
              </a:ext>
            </a:extLst>
          </p:cNvPr>
          <p:cNvSpPr>
            <a:spLocks noGrp="1"/>
          </p:cNvSpPr>
          <p:nvPr>
            <p:ph type="ftr" sz="quarter" idx="11"/>
          </p:nvPr>
        </p:nvSpPr>
        <p:spPr/>
        <p:txBody>
          <a:bodyPr/>
          <a:lstStyle/>
          <a:p>
            <a:r>
              <a:rPr lang="en-US" dirty="0"/>
              <a:t>Pitch deck title</a:t>
            </a:r>
          </a:p>
        </p:txBody>
      </p:sp>
      <p:sp>
        <p:nvSpPr>
          <p:cNvPr id="7" name="Slide Number Placeholder 6">
            <a:extLst>
              <a:ext uri="{FF2B5EF4-FFF2-40B4-BE49-F238E27FC236}">
                <a16:creationId xmlns:a16="http://schemas.microsoft.com/office/drawing/2014/main" id="{6AAABB43-2086-4CDB-B2A4-E51E7D83C75B}"/>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54735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518686" y="365125"/>
            <a:ext cx="9986601"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508692" y="1912336"/>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573892" y="1874838"/>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1508692" y="2388253"/>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573892" y="2337741"/>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1518687" y="3608720"/>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583887" y="3571222"/>
            <a:ext cx="41148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1518687" y="4084637"/>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583887" y="4034125"/>
            <a:ext cx="4114800" cy="914400"/>
          </a:xfrm>
        </p:spPr>
        <p:txBody>
          <a:bodyPr>
            <a:noAutofit/>
          </a:bodyPr>
          <a:lstStyle>
            <a:lvl1pPr marL="0" indent="0">
              <a:lnSpc>
                <a:spcPts val="2600"/>
              </a:lnSpc>
              <a:buNone/>
              <a:defRPr sz="1600"/>
            </a:lvl1pPr>
            <a:lvl2pPr marL="457200" indent="0">
              <a:lnSpc>
                <a:spcPts val="2600"/>
              </a:lnSpc>
              <a:buNone/>
              <a:defRPr sz="1600"/>
            </a:lvl2pPr>
            <a:lvl3pPr marL="914400" indent="0">
              <a:lnSpc>
                <a:spcPts val="2600"/>
              </a:lnSpc>
              <a:buNone/>
              <a:defRPr sz="1600"/>
            </a:lvl3pPr>
            <a:lvl4pPr marL="1371600" indent="0">
              <a:lnSpc>
                <a:spcPts val="2600"/>
              </a:lnSpc>
              <a:buNone/>
              <a:defRPr sz="1600"/>
            </a:lvl4pPr>
            <a:lvl5pPr marL="1828800" indent="0">
              <a:lnSpc>
                <a:spcPts val="2600"/>
              </a:lnSpc>
              <a:buNone/>
              <a:defRPr sz="1600"/>
            </a:lvl5pPr>
          </a:lstStyle>
          <a:p>
            <a:pPr lvl="0"/>
            <a:r>
              <a:rPr lang="en-US"/>
              <a:t>Click to edit Master text styles</a:t>
            </a:r>
          </a:p>
          <a:p>
            <a:pPr lvl="1"/>
            <a:r>
              <a:rPr lang="en-US"/>
              <a:t>Second level</a:t>
            </a:r>
          </a:p>
        </p:txBody>
      </p:sp>
      <p:sp>
        <p:nvSpPr>
          <p:cNvPr id="15" name="Picture Placeholder 10">
            <a:extLst>
              <a:ext uri="{FF2B5EF4-FFF2-40B4-BE49-F238E27FC236}">
                <a16:creationId xmlns:a16="http://schemas.microsoft.com/office/drawing/2014/main" id="{A12F2D63-1E00-4379-A32F-B52857A50211}"/>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42711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6858000" y="365125"/>
            <a:ext cx="460231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0" y="0"/>
            <a:ext cx="6096000" cy="6858000"/>
          </a:xfrm>
          <a:solidFill>
            <a:schemeClr val="accent6"/>
          </a:solidFill>
        </p:spPr>
        <p:txBody>
          <a:bodyPr/>
          <a:lstStyle/>
          <a:p>
            <a:r>
              <a:rPr lang="en-US"/>
              <a:t>Click icon to add picture</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858000" y="169164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6858000" y="2093976"/>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6858000" y="2962656"/>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6858000" y="331012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3" name="Text Placeholder 4">
            <a:extLst>
              <a:ext uri="{FF2B5EF4-FFF2-40B4-BE49-F238E27FC236}">
                <a16:creationId xmlns:a16="http://schemas.microsoft.com/office/drawing/2014/main" id="{8462AFAF-169F-4E2A-AC00-6E8666595471}"/>
              </a:ext>
            </a:extLst>
          </p:cNvPr>
          <p:cNvSpPr>
            <a:spLocks noGrp="1"/>
          </p:cNvSpPr>
          <p:nvPr>
            <p:ph type="body" sz="quarter" idx="20"/>
          </p:nvPr>
        </p:nvSpPr>
        <p:spPr>
          <a:xfrm>
            <a:off x="6870354" y="3931920"/>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4" name="Text Placeholder 12">
            <a:extLst>
              <a:ext uri="{FF2B5EF4-FFF2-40B4-BE49-F238E27FC236}">
                <a16:creationId xmlns:a16="http://schemas.microsoft.com/office/drawing/2014/main" id="{9FDE6BB6-DE86-4B19-B83F-5B83A89477B4}"/>
              </a:ext>
            </a:extLst>
          </p:cNvPr>
          <p:cNvSpPr>
            <a:spLocks noGrp="1"/>
          </p:cNvSpPr>
          <p:nvPr>
            <p:ph type="body" sz="quarter" idx="21"/>
          </p:nvPr>
        </p:nvSpPr>
        <p:spPr>
          <a:xfrm>
            <a:off x="6870354" y="4270248"/>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5" name="Text Placeholder 4">
            <a:extLst>
              <a:ext uri="{FF2B5EF4-FFF2-40B4-BE49-F238E27FC236}">
                <a16:creationId xmlns:a16="http://schemas.microsoft.com/office/drawing/2014/main" id="{2B544474-29CA-4D8E-AC15-C05ABDF6067C}"/>
              </a:ext>
            </a:extLst>
          </p:cNvPr>
          <p:cNvSpPr>
            <a:spLocks noGrp="1"/>
          </p:cNvSpPr>
          <p:nvPr>
            <p:ph type="body" sz="quarter" idx="22"/>
          </p:nvPr>
        </p:nvSpPr>
        <p:spPr>
          <a:xfrm>
            <a:off x="6870354" y="4855464"/>
            <a:ext cx="3931920" cy="338328"/>
          </a:xfrm>
        </p:spPr>
        <p:txBody>
          <a:bodyPr anchor="b">
            <a:no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Text Placeholder 12">
            <a:extLst>
              <a:ext uri="{FF2B5EF4-FFF2-40B4-BE49-F238E27FC236}">
                <a16:creationId xmlns:a16="http://schemas.microsoft.com/office/drawing/2014/main" id="{7C778245-11E1-4B65-ADC1-E9D3DE34E5DE}"/>
              </a:ext>
            </a:extLst>
          </p:cNvPr>
          <p:cNvSpPr>
            <a:spLocks noGrp="1"/>
          </p:cNvSpPr>
          <p:nvPr>
            <p:ph type="body" sz="quarter" idx="23"/>
          </p:nvPr>
        </p:nvSpPr>
        <p:spPr>
          <a:xfrm>
            <a:off x="6870354" y="5193792"/>
            <a:ext cx="4572000" cy="530352"/>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32135758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B1C922A-9F54-409C-8C2C-90A55B890F48}"/>
              </a:ext>
              <a:ext uri="{C183D7F6-B498-43B3-948B-1728B52AA6E4}">
                <adec:decorative xmlns:adec="http://schemas.microsoft.com/office/drawing/2017/decorative" val="1"/>
              </a:ext>
            </a:extLst>
          </p:cNvPr>
          <p:cNvSpPr/>
          <p:nvPr userDrawn="1"/>
        </p:nvSpPr>
        <p:spPr>
          <a:xfrm>
            <a:off x="6200706" y="0"/>
            <a:ext cx="6095999"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709922" y="365125"/>
            <a:ext cx="5386078"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AA39532F-F90D-47C0-89E1-06A3DED59311}"/>
              </a:ext>
            </a:extLst>
          </p:cNvPr>
          <p:cNvSpPr>
            <a:spLocks noGrp="1"/>
          </p:cNvSpPr>
          <p:nvPr>
            <p:ph type="pic" sz="quarter" idx="13"/>
          </p:nvPr>
        </p:nvSpPr>
        <p:spPr>
          <a:xfrm>
            <a:off x="7454384" y="1566525"/>
            <a:ext cx="3401568" cy="3712464"/>
          </a:xfrm>
          <a:solidFill>
            <a:schemeClr val="accent6"/>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709922"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3457506" y="1893053"/>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Text Placeholder 12">
            <a:extLst>
              <a:ext uri="{FF2B5EF4-FFF2-40B4-BE49-F238E27FC236}">
                <a16:creationId xmlns:a16="http://schemas.microsoft.com/office/drawing/2014/main" id="{E725FCE9-B62D-4B16-807B-9D0D63E93B56}"/>
              </a:ext>
            </a:extLst>
          </p:cNvPr>
          <p:cNvSpPr>
            <a:spLocks noGrp="1"/>
          </p:cNvSpPr>
          <p:nvPr>
            <p:ph type="body" sz="quarter" idx="14"/>
          </p:nvPr>
        </p:nvSpPr>
        <p:spPr>
          <a:xfrm>
            <a:off x="709922" y="236897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4" name="Text Placeholder 12">
            <a:extLst>
              <a:ext uri="{FF2B5EF4-FFF2-40B4-BE49-F238E27FC236}">
                <a16:creationId xmlns:a16="http://schemas.microsoft.com/office/drawing/2014/main" id="{BA57DF8C-FA7C-490B-98CE-CDE7957EE729}"/>
              </a:ext>
            </a:extLst>
          </p:cNvPr>
          <p:cNvSpPr>
            <a:spLocks noGrp="1"/>
          </p:cNvSpPr>
          <p:nvPr>
            <p:ph type="body" sz="quarter" idx="15"/>
          </p:nvPr>
        </p:nvSpPr>
        <p:spPr>
          <a:xfrm>
            <a:off x="3457506" y="2355956"/>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19" name="Text Placeholder 2">
            <a:extLst>
              <a:ext uri="{FF2B5EF4-FFF2-40B4-BE49-F238E27FC236}">
                <a16:creationId xmlns:a16="http://schemas.microsoft.com/office/drawing/2014/main" id="{FF039F13-B78B-4A7E-AB1D-94C070BAE974}"/>
              </a:ext>
            </a:extLst>
          </p:cNvPr>
          <p:cNvSpPr>
            <a:spLocks noGrp="1"/>
          </p:cNvSpPr>
          <p:nvPr>
            <p:ph type="body" idx="16"/>
          </p:nvPr>
        </p:nvSpPr>
        <p:spPr>
          <a:xfrm>
            <a:off x="719917"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4">
            <a:extLst>
              <a:ext uri="{FF2B5EF4-FFF2-40B4-BE49-F238E27FC236}">
                <a16:creationId xmlns:a16="http://schemas.microsoft.com/office/drawing/2014/main" id="{525F4B91-27EE-47AC-BBD0-A66FE53A04FF}"/>
              </a:ext>
            </a:extLst>
          </p:cNvPr>
          <p:cNvSpPr>
            <a:spLocks noGrp="1"/>
          </p:cNvSpPr>
          <p:nvPr>
            <p:ph type="body" sz="quarter" idx="17"/>
          </p:nvPr>
        </p:nvSpPr>
        <p:spPr>
          <a:xfrm>
            <a:off x="3467501" y="3843877"/>
            <a:ext cx="2286000" cy="457200"/>
          </a:xfrm>
        </p:spPr>
        <p:txBody>
          <a:bodyPr anchor="b">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1" name="Text Placeholder 12">
            <a:extLst>
              <a:ext uri="{FF2B5EF4-FFF2-40B4-BE49-F238E27FC236}">
                <a16:creationId xmlns:a16="http://schemas.microsoft.com/office/drawing/2014/main" id="{1F0A1756-3486-46A9-9DD3-7BFA5FF75731}"/>
              </a:ext>
            </a:extLst>
          </p:cNvPr>
          <p:cNvSpPr>
            <a:spLocks noGrp="1"/>
          </p:cNvSpPr>
          <p:nvPr>
            <p:ph type="body" sz="quarter" idx="18"/>
          </p:nvPr>
        </p:nvSpPr>
        <p:spPr>
          <a:xfrm>
            <a:off x="719917" y="4319794"/>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22" name="Text Placeholder 12">
            <a:extLst>
              <a:ext uri="{FF2B5EF4-FFF2-40B4-BE49-F238E27FC236}">
                <a16:creationId xmlns:a16="http://schemas.microsoft.com/office/drawing/2014/main" id="{F50C0C1C-5BD4-4F62-8AB2-50B1FE4A7DAE}"/>
              </a:ext>
            </a:extLst>
          </p:cNvPr>
          <p:cNvSpPr>
            <a:spLocks noGrp="1"/>
          </p:cNvSpPr>
          <p:nvPr>
            <p:ph type="body" sz="quarter" idx="19"/>
          </p:nvPr>
        </p:nvSpPr>
        <p:spPr>
          <a:xfrm>
            <a:off x="3467501" y="4306780"/>
            <a:ext cx="2286000" cy="1371600"/>
          </a:xfrm>
        </p:spPr>
        <p:txBody>
          <a:bodyPr>
            <a:noAutofit/>
          </a:bodyPr>
          <a:lstStyle>
            <a:lvl1pPr marL="0" indent="0">
              <a:lnSpc>
                <a:spcPts val="2000"/>
              </a:lnSpc>
              <a:buNone/>
              <a:defRPr sz="1400"/>
            </a:lvl1pPr>
            <a:lvl2pPr marL="457200" indent="0">
              <a:lnSpc>
                <a:spcPts val="2000"/>
              </a:lnSpc>
              <a:buNone/>
              <a:defRPr sz="1400"/>
            </a:lvl2pPr>
            <a:lvl3pPr marL="914400" indent="0">
              <a:lnSpc>
                <a:spcPts val="2000"/>
              </a:lnSpc>
              <a:buNone/>
              <a:defRPr sz="1400"/>
            </a:lvl3pPr>
            <a:lvl4pPr marL="1371600" indent="0">
              <a:lnSpc>
                <a:spcPts val="2000"/>
              </a:lnSpc>
              <a:buNone/>
              <a:defRPr sz="1400"/>
            </a:lvl4pPr>
            <a:lvl5pPr marL="1828800" indent="0">
              <a:lnSpc>
                <a:spcPts val="2000"/>
              </a:lnSpc>
              <a:buNone/>
              <a:defRPr sz="1400"/>
            </a:lvl5pPr>
          </a:lstStyle>
          <a:p>
            <a:pPr lvl="0"/>
            <a:r>
              <a:rPr lang="en-US"/>
              <a:t>Click to edit Master text styles</a:t>
            </a:r>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a:xfrm>
            <a:off x="838200" y="6356350"/>
            <a:ext cx="1847850" cy="365125"/>
          </a:xfrm>
        </p:spPr>
        <p:txBody>
          <a:bodyPr/>
          <a:lstStyle/>
          <a:p>
            <a:r>
              <a:rPr lang="en-US" dirty="0"/>
              <a:t>20XX</a:t>
            </a:r>
          </a:p>
        </p:txBody>
      </p:sp>
      <p:sp>
        <p:nvSpPr>
          <p:cNvPr id="18" name="Footer Placeholder 7">
            <a:extLst>
              <a:ext uri="{FF2B5EF4-FFF2-40B4-BE49-F238E27FC236}">
                <a16:creationId xmlns:a16="http://schemas.microsoft.com/office/drawing/2014/main" id="{37667359-6B2F-4D7C-932B-CE6A0E91C8A0}"/>
              </a:ext>
            </a:extLst>
          </p:cNvPr>
          <p:cNvSpPr>
            <a:spLocks noGrp="1"/>
          </p:cNvSpPr>
          <p:nvPr>
            <p:ph type="ftr" sz="quarter" idx="11"/>
          </p:nvPr>
        </p:nvSpPr>
        <p:spPr>
          <a:xfrm>
            <a:off x="6858000" y="6356350"/>
            <a:ext cx="3448050" cy="365125"/>
          </a:xfrm>
        </p:spPr>
        <p:txBody>
          <a:bodyPr/>
          <a:lstStyle>
            <a:lvl1pPr algn="l">
              <a:defRPr/>
            </a:lvl1pPr>
          </a:lstStyle>
          <a:p>
            <a:r>
              <a:rPr lang="en-US" dirty="0"/>
              <a:t>Pitch deck title</a:t>
            </a:r>
          </a:p>
        </p:txBody>
      </p:sp>
      <p:sp>
        <p:nvSpPr>
          <p:cNvPr id="23" name="Slide Number Placeholder 8">
            <a:extLst>
              <a:ext uri="{FF2B5EF4-FFF2-40B4-BE49-F238E27FC236}">
                <a16:creationId xmlns:a16="http://schemas.microsoft.com/office/drawing/2014/main" id="{C69C9BA9-6130-4098-A0A6-E1A00A3B6BFF}"/>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18996920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Problem &amp; Summary">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E6B487E6-6563-4EEC-A349-2257BBAFD4DD}"/>
              </a:ext>
              <a:ext uri="{C183D7F6-B498-43B3-948B-1728B52AA6E4}">
                <adec:decorative xmlns:adec="http://schemas.microsoft.com/office/drawing/2017/decorative" val="1"/>
              </a:ext>
            </a:extLst>
          </p:cNvPr>
          <p:cNvSpPr/>
          <p:nvPr userDrawn="1"/>
        </p:nvSpPr>
        <p:spPr>
          <a:xfrm>
            <a:off x="1" y="0"/>
            <a:ext cx="3051110" cy="68580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F8C642-49FB-4E16-A3A0-B2ACBEABFFD6}"/>
              </a:ext>
            </a:extLst>
          </p:cNvPr>
          <p:cNvSpPr>
            <a:spLocks noGrp="1"/>
          </p:cNvSpPr>
          <p:nvPr>
            <p:ph type="title"/>
          </p:nvPr>
        </p:nvSpPr>
        <p:spPr>
          <a:xfrm>
            <a:off x="6348334" y="1062164"/>
            <a:ext cx="5005466" cy="1325563"/>
          </a:xfrm>
        </p:spPr>
        <p:txBody>
          <a:bodyPr/>
          <a:lstStyle>
            <a:lvl1pPr>
              <a:defRPr>
                <a:solidFill>
                  <a:schemeClr val="tx1">
                    <a:lumMod val="50000"/>
                    <a:lumOff val="50000"/>
                  </a:schemeClr>
                </a:solidFill>
              </a:defRPr>
            </a:lvl1pPr>
          </a:lstStyle>
          <a:p>
            <a:r>
              <a:rPr lang="en-US"/>
              <a:t>Click to edit Master title style</a:t>
            </a:r>
            <a:endParaRPr lang="en-US" dirty="0"/>
          </a:p>
        </p:txBody>
      </p:sp>
      <p:sp>
        <p:nvSpPr>
          <p:cNvPr id="7" name="Picture Placeholder 6">
            <a:extLst>
              <a:ext uri="{FF2B5EF4-FFF2-40B4-BE49-F238E27FC236}">
                <a16:creationId xmlns:a16="http://schemas.microsoft.com/office/drawing/2014/main" id="{EED971A8-4C6D-471D-A690-8CD666292205}"/>
              </a:ext>
            </a:extLst>
          </p:cNvPr>
          <p:cNvSpPr>
            <a:spLocks noGrp="1"/>
          </p:cNvSpPr>
          <p:nvPr>
            <p:ph type="pic" sz="quarter" idx="13"/>
          </p:nvPr>
        </p:nvSpPr>
        <p:spPr>
          <a:xfrm>
            <a:off x="861935" y="1143000"/>
            <a:ext cx="4953000" cy="4572000"/>
          </a:xfrm>
          <a:solidFill>
            <a:schemeClr val="accent6"/>
          </a:solidFill>
        </p:spPr>
        <p:txBody>
          <a:bodyPr/>
          <a:lstStyle/>
          <a:p>
            <a:r>
              <a:rPr lang="en-US"/>
              <a:t>Click icon to add picture</a:t>
            </a:r>
            <a:endParaRPr lang="en-US" dirty="0"/>
          </a:p>
        </p:txBody>
      </p:sp>
      <p:sp>
        <p:nvSpPr>
          <p:cNvPr id="10" name="Text Placeholder 9">
            <a:extLst>
              <a:ext uri="{FF2B5EF4-FFF2-40B4-BE49-F238E27FC236}">
                <a16:creationId xmlns:a16="http://schemas.microsoft.com/office/drawing/2014/main" id="{0ECB8E5B-4859-4892-A062-C831DA527F75}"/>
              </a:ext>
            </a:extLst>
          </p:cNvPr>
          <p:cNvSpPr>
            <a:spLocks noGrp="1"/>
          </p:cNvSpPr>
          <p:nvPr>
            <p:ph type="body" sz="quarter" idx="14"/>
          </p:nvPr>
        </p:nvSpPr>
        <p:spPr>
          <a:xfrm>
            <a:off x="6376988" y="2555875"/>
            <a:ext cx="4953000" cy="3159125"/>
          </a:xfrm>
        </p:spPr>
        <p:txBody>
          <a:bodyPr>
            <a:normAutofit/>
          </a:bodyPr>
          <a:lstStyle>
            <a:lvl1pPr marL="0" indent="0">
              <a:lnSpc>
                <a:spcPct val="150000"/>
              </a:lnSpc>
              <a:spcBef>
                <a:spcPts val="0"/>
              </a:spcBef>
              <a:buNone/>
              <a:defRPr sz="2000">
                <a:solidFill>
                  <a:schemeClr val="accent4"/>
                </a:solidFill>
                <a:latin typeface="+mj-lt"/>
              </a:defRPr>
            </a:lvl1pPr>
            <a:lvl2pPr marL="457200" indent="0">
              <a:lnSpc>
                <a:spcPct val="150000"/>
              </a:lnSpc>
              <a:spcBef>
                <a:spcPts val="0"/>
              </a:spcBef>
              <a:buNone/>
              <a:defRPr sz="2000">
                <a:solidFill>
                  <a:schemeClr val="accent4"/>
                </a:solidFill>
                <a:latin typeface="+mj-lt"/>
              </a:defRPr>
            </a:lvl2pPr>
            <a:lvl3pPr marL="914400" indent="0">
              <a:lnSpc>
                <a:spcPct val="150000"/>
              </a:lnSpc>
              <a:spcBef>
                <a:spcPts val="0"/>
              </a:spcBef>
              <a:buNone/>
              <a:defRPr sz="2000">
                <a:solidFill>
                  <a:schemeClr val="accent4"/>
                </a:solidFill>
                <a:latin typeface="+mj-lt"/>
              </a:defRPr>
            </a:lvl3pPr>
            <a:lvl4pPr marL="1371600" indent="0">
              <a:lnSpc>
                <a:spcPct val="150000"/>
              </a:lnSpc>
              <a:spcBef>
                <a:spcPts val="0"/>
              </a:spcBef>
              <a:buNone/>
              <a:defRPr sz="2000">
                <a:solidFill>
                  <a:schemeClr val="accent4"/>
                </a:solidFill>
                <a:latin typeface="+mj-lt"/>
              </a:defRPr>
            </a:lvl4pPr>
            <a:lvl5pPr marL="1828800" indent="0">
              <a:lnSpc>
                <a:spcPct val="150000"/>
              </a:lnSpc>
              <a:spcBef>
                <a:spcPts val="0"/>
              </a:spcBef>
              <a:buNone/>
              <a:defRPr sz="2000">
                <a:solidFill>
                  <a:schemeClr val="accent4"/>
                </a:solidFill>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Date Placeholder 2">
            <a:extLst>
              <a:ext uri="{FF2B5EF4-FFF2-40B4-BE49-F238E27FC236}">
                <a16:creationId xmlns:a16="http://schemas.microsoft.com/office/drawing/2014/main" id="{9CAF00A3-1058-4FA9-A985-03711701054C}"/>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A00F60BE-20E1-40C5-85E7-AEAABD0C0DE6}"/>
              </a:ext>
            </a:extLst>
          </p:cNvPr>
          <p:cNvSpPr>
            <a:spLocks noGrp="1"/>
          </p:cNvSpPr>
          <p:nvPr>
            <p:ph type="ftr" sz="quarter" idx="11"/>
          </p:nvPr>
        </p:nvSpPr>
        <p:spPr/>
        <p:txBody>
          <a:bodyPr/>
          <a:lstStyle/>
          <a:p>
            <a:r>
              <a:rPr lang="en-US" dirty="0"/>
              <a:t>Pitch deck title</a:t>
            </a:r>
          </a:p>
        </p:txBody>
      </p:sp>
      <p:sp>
        <p:nvSpPr>
          <p:cNvPr id="5" name="Slide Number Placeholder 4">
            <a:extLst>
              <a:ext uri="{FF2B5EF4-FFF2-40B4-BE49-F238E27FC236}">
                <a16:creationId xmlns:a16="http://schemas.microsoft.com/office/drawing/2014/main" id="{05DC939B-94C9-4FF9-B0C8-1149DEFA6CF8}"/>
              </a:ext>
            </a:extLst>
          </p:cNvPr>
          <p:cNvSpPr>
            <a:spLocks noGrp="1"/>
          </p:cNvSpPr>
          <p:nvPr>
            <p:ph type="sldNum" sz="quarter" idx="12"/>
          </p:nvPr>
        </p:nvSpPr>
        <p:spPr/>
        <p:txBody>
          <a:bodyPr/>
          <a:lstStyle/>
          <a:p>
            <a:fld id="{B5CEABB6-07DC-46E8-9B57-56EC44A396E5}" type="slidenum">
              <a:rPr lang="en-US" smtClean="0"/>
              <a:t>‹#›</a:t>
            </a:fld>
            <a:endParaRPr lang="en-US" dirty="0"/>
          </a:p>
        </p:txBody>
      </p:sp>
    </p:spTree>
    <p:extLst>
      <p:ext uri="{BB962C8B-B14F-4D97-AF65-F5344CB8AC3E}">
        <p14:creationId xmlns:p14="http://schemas.microsoft.com/office/powerpoint/2010/main" val="2865806376"/>
      </p:ext>
    </p:extLst>
  </p:cSld>
  <p:clrMapOvr>
    <a:masterClrMapping/>
  </p:clrMapOvr>
  <p:extLst>
    <p:ext uri="{DCECCB84-F9BA-43D5-87BE-67443E8EF086}">
      <p15:sldGuideLst xmlns:p15="http://schemas.microsoft.com/office/powerpoint/2012/main">
        <p15:guide id="1" pos="3840" userDrawn="1">
          <p15:clr>
            <a:srgbClr val="FBAE40"/>
          </p15:clr>
        </p15:guide>
        <p15:guide id="2" pos="528"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87C02F5D-0AFB-480B-A152-5FC08DB4DCD7}"/>
              </a:ext>
            </a:extLst>
          </p:cNvPr>
          <p:cNvSpPr>
            <a:spLocks noGrp="1"/>
          </p:cNvSpPr>
          <p:nvPr>
            <p:ph type="pic" sz="quarter" idx="13"/>
          </p:nvPr>
        </p:nvSpPr>
        <p:spPr>
          <a:xfrm>
            <a:off x="458724" y="457200"/>
            <a:ext cx="11274552" cy="5943600"/>
          </a:xfrm>
          <a:solidFill>
            <a:schemeClr val="accent6"/>
          </a:solidFill>
        </p:spPr>
        <p:txBody>
          <a:bodyPr/>
          <a:lstStyle/>
          <a:p>
            <a:r>
              <a:rPr lang="en-US"/>
              <a:t>Click icon to add picture</a:t>
            </a:r>
            <a:endParaRPr lang="en-US" dirty="0"/>
          </a:p>
        </p:txBody>
      </p:sp>
      <p:sp>
        <p:nvSpPr>
          <p:cNvPr id="2" name="Title 1">
            <a:extLst>
              <a:ext uri="{FF2B5EF4-FFF2-40B4-BE49-F238E27FC236}">
                <a16:creationId xmlns:a16="http://schemas.microsoft.com/office/drawing/2014/main" id="{9DE3D039-0A18-4031-8A63-D83666B066F6}"/>
              </a:ext>
            </a:extLst>
          </p:cNvPr>
          <p:cNvSpPr>
            <a:spLocks noGrp="1"/>
          </p:cNvSpPr>
          <p:nvPr>
            <p:ph type="title" hasCustomPrompt="1"/>
          </p:nvPr>
        </p:nvSpPr>
        <p:spPr>
          <a:xfrm>
            <a:off x="3051112" y="3513220"/>
            <a:ext cx="8682164" cy="1828799"/>
          </a:xfrm>
          <a:solidFill>
            <a:schemeClr val="accent3">
              <a:alpha val="90000"/>
            </a:schemeClr>
          </a:solidFill>
        </p:spPr>
        <p:txBody>
          <a:bodyPr lIns="1371600" tIns="0" bIns="0" anchor="ctr">
            <a:noAutofit/>
          </a:bodyPr>
          <a:lstStyle>
            <a:lvl1pPr algn="ctr">
              <a:defRPr sz="5400">
                <a:solidFill>
                  <a:schemeClr val="tx1">
                    <a:lumMod val="65000"/>
                    <a:lumOff val="35000"/>
                  </a:schemeClr>
                </a:solidFill>
              </a:defRPr>
            </a:lvl1pPr>
          </a:lstStyle>
          <a:p>
            <a:r>
              <a:rPr lang="en-US" dirty="0"/>
              <a:t>Click to add title</a:t>
            </a:r>
          </a:p>
        </p:txBody>
      </p:sp>
    </p:spTree>
    <p:extLst>
      <p:ext uri="{BB962C8B-B14F-4D97-AF65-F5344CB8AC3E}">
        <p14:creationId xmlns:p14="http://schemas.microsoft.com/office/powerpoint/2010/main" val="999581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lgn="ctr">
              <a:defRPr>
                <a:solidFill>
                  <a:schemeClr val="tx1">
                    <a:lumMod val="50000"/>
                    <a:lumOff val="50000"/>
                  </a:schemeClr>
                </a:solidFill>
              </a:defRPr>
            </a:lvl1pPr>
          </a:lstStyle>
          <a:p>
            <a:r>
              <a:rPr lang="en-US"/>
              <a:t>Click to edit Master title style</a:t>
            </a:r>
            <a:endParaRPr lang="en-ZA" dirty="0"/>
          </a:p>
        </p:txBody>
      </p:sp>
      <p:sp>
        <p:nvSpPr>
          <p:cNvPr id="18" name="Picture Placeholder 15">
            <a:extLst>
              <a:ext uri="{FF2B5EF4-FFF2-40B4-BE49-F238E27FC236}">
                <a16:creationId xmlns:a16="http://schemas.microsoft.com/office/drawing/2014/main" id="{43CBE128-6D8D-4605-B225-5A34FFB1F25B}"/>
              </a:ext>
            </a:extLst>
          </p:cNvPr>
          <p:cNvSpPr>
            <a:spLocks noGrp="1"/>
          </p:cNvSpPr>
          <p:nvPr>
            <p:ph type="pic" sz="quarter" idx="42"/>
          </p:nvPr>
        </p:nvSpPr>
        <p:spPr>
          <a:xfrm>
            <a:off x="1910104"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9" name="Text Placeholder 8">
            <a:extLst>
              <a:ext uri="{FF2B5EF4-FFF2-40B4-BE49-F238E27FC236}">
                <a16:creationId xmlns:a16="http://schemas.microsoft.com/office/drawing/2014/main" id="{07F18567-9326-411F-BA8D-561D58C7DD91}"/>
              </a:ext>
            </a:extLst>
          </p:cNvPr>
          <p:cNvSpPr>
            <a:spLocks noGrp="1"/>
          </p:cNvSpPr>
          <p:nvPr>
            <p:ph type="body" sz="quarter" idx="33" hasCustomPrompt="1"/>
          </p:nvPr>
        </p:nvSpPr>
        <p:spPr>
          <a:xfrm>
            <a:off x="191109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2</a:t>
            </a:r>
            <a:endParaRPr lang="en-ZA" dirty="0"/>
          </a:p>
        </p:txBody>
      </p:sp>
      <p:sp>
        <p:nvSpPr>
          <p:cNvPr id="10" name="Text Placeholder 10">
            <a:extLst>
              <a:ext uri="{FF2B5EF4-FFF2-40B4-BE49-F238E27FC236}">
                <a16:creationId xmlns:a16="http://schemas.microsoft.com/office/drawing/2014/main" id="{39809F78-EA1B-4C23-A53E-7DE8B4A6AE1D}"/>
              </a:ext>
            </a:extLst>
          </p:cNvPr>
          <p:cNvSpPr>
            <a:spLocks noGrp="1"/>
          </p:cNvSpPr>
          <p:nvPr>
            <p:ph type="body" sz="quarter" idx="34" hasCustomPrompt="1"/>
          </p:nvPr>
        </p:nvSpPr>
        <p:spPr>
          <a:xfrm>
            <a:off x="191109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9" name="Picture Placeholder 15">
            <a:extLst>
              <a:ext uri="{FF2B5EF4-FFF2-40B4-BE49-F238E27FC236}">
                <a16:creationId xmlns:a16="http://schemas.microsoft.com/office/drawing/2014/main" id="{E63C0874-8701-4CED-B60A-61A655FB5A5F}"/>
              </a:ext>
            </a:extLst>
          </p:cNvPr>
          <p:cNvSpPr>
            <a:spLocks noGrp="1"/>
          </p:cNvSpPr>
          <p:nvPr>
            <p:ph type="pic" sz="quarter" idx="43"/>
          </p:nvPr>
        </p:nvSpPr>
        <p:spPr>
          <a:xfrm>
            <a:off x="4951917"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1" name="Text Placeholder 8">
            <a:extLst>
              <a:ext uri="{FF2B5EF4-FFF2-40B4-BE49-F238E27FC236}">
                <a16:creationId xmlns:a16="http://schemas.microsoft.com/office/drawing/2014/main" id="{97E7DC10-1618-471B-9441-C640C7FEDD37}"/>
              </a:ext>
            </a:extLst>
          </p:cNvPr>
          <p:cNvSpPr>
            <a:spLocks noGrp="1"/>
          </p:cNvSpPr>
          <p:nvPr>
            <p:ph type="body" sz="quarter" idx="35" hasCustomPrompt="1"/>
          </p:nvPr>
        </p:nvSpPr>
        <p:spPr>
          <a:xfrm>
            <a:off x="4956048"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3</a:t>
            </a:r>
            <a:endParaRPr lang="en-ZA" dirty="0"/>
          </a:p>
        </p:txBody>
      </p:sp>
      <p:sp>
        <p:nvSpPr>
          <p:cNvPr id="12" name="Text Placeholder 10">
            <a:extLst>
              <a:ext uri="{FF2B5EF4-FFF2-40B4-BE49-F238E27FC236}">
                <a16:creationId xmlns:a16="http://schemas.microsoft.com/office/drawing/2014/main" id="{20AEB661-858B-44C9-9484-E540E04AD365}"/>
              </a:ext>
            </a:extLst>
          </p:cNvPr>
          <p:cNvSpPr>
            <a:spLocks noGrp="1"/>
          </p:cNvSpPr>
          <p:nvPr>
            <p:ph type="body" sz="quarter" idx="36" hasCustomPrompt="1"/>
          </p:nvPr>
        </p:nvSpPr>
        <p:spPr>
          <a:xfrm>
            <a:off x="4956048"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20" name="Picture Placeholder 15">
            <a:extLst>
              <a:ext uri="{FF2B5EF4-FFF2-40B4-BE49-F238E27FC236}">
                <a16:creationId xmlns:a16="http://schemas.microsoft.com/office/drawing/2014/main" id="{F223D9C7-A9C3-4D38-B4D8-9CAB3A19CF51}"/>
              </a:ext>
            </a:extLst>
          </p:cNvPr>
          <p:cNvSpPr>
            <a:spLocks noGrp="1"/>
          </p:cNvSpPr>
          <p:nvPr>
            <p:ph type="pic" sz="quarter" idx="44"/>
          </p:nvPr>
        </p:nvSpPr>
        <p:spPr>
          <a:xfrm>
            <a:off x="7993730" y="1965960"/>
            <a:ext cx="2286000" cy="2286000"/>
          </a:xfrm>
          <a:no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0" rIns="180000" bIns="0" numCol="1" spcCol="0" rtlCol="0" fromWordArt="0" anchor="ctr" anchorCtr="1" forceAA="0" compatLnSpc="1">
            <a:prstTxWarp prst="textNoShape">
              <a:avLst/>
            </a:prstTxWarp>
            <a:noAutofit/>
          </a:bodyPr>
          <a:lstStyle>
            <a:lvl1pPr marL="0" indent="0" algn="ctr">
              <a:buNone/>
              <a:defRPr lang="en-ZA" sz="11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266700" lvl="0" indent="-266700" algn="ctr"/>
            <a:r>
              <a:rPr lang="en-US"/>
              <a:t>Click icon to add picture</a:t>
            </a:r>
            <a:endParaRPr lang="en-ZA" dirty="0"/>
          </a:p>
        </p:txBody>
      </p:sp>
      <p:sp>
        <p:nvSpPr>
          <p:cNvPr id="13" name="Text Placeholder 8">
            <a:extLst>
              <a:ext uri="{FF2B5EF4-FFF2-40B4-BE49-F238E27FC236}">
                <a16:creationId xmlns:a16="http://schemas.microsoft.com/office/drawing/2014/main" id="{FDB26B40-5901-4EF0-BCF0-55677E28B176}"/>
              </a:ext>
            </a:extLst>
          </p:cNvPr>
          <p:cNvSpPr>
            <a:spLocks noGrp="1"/>
          </p:cNvSpPr>
          <p:nvPr>
            <p:ph type="body" sz="quarter" idx="37" hasCustomPrompt="1"/>
          </p:nvPr>
        </p:nvSpPr>
        <p:spPr>
          <a:xfrm>
            <a:off x="7991856" y="4311688"/>
            <a:ext cx="2286000" cy="360000"/>
          </a:xfrm>
        </p:spPr>
        <p:txBody>
          <a:bodyPr>
            <a:noAutofit/>
          </a:bodyPr>
          <a:lstStyle>
            <a:lvl1pPr marL="0" indent="0" algn="ctr">
              <a:buFont typeface="Arial" panose="020B0604020202020204" pitchFamily="34" charset="0"/>
              <a:buNone/>
              <a:defRPr sz="2000">
                <a:solidFill>
                  <a:schemeClr val="accent4"/>
                </a:solidFill>
                <a:latin typeface="+mj-lt"/>
              </a:defRPr>
            </a:lvl1pPr>
          </a:lstStyle>
          <a:p>
            <a:pPr lvl="0"/>
            <a:r>
              <a:rPr lang="en-US" dirty="0"/>
              <a:t>Bullet 4</a:t>
            </a:r>
            <a:endParaRPr lang="en-ZA" dirty="0"/>
          </a:p>
        </p:txBody>
      </p:sp>
      <p:sp>
        <p:nvSpPr>
          <p:cNvPr id="14" name="Text Placeholder 10">
            <a:extLst>
              <a:ext uri="{FF2B5EF4-FFF2-40B4-BE49-F238E27FC236}">
                <a16:creationId xmlns:a16="http://schemas.microsoft.com/office/drawing/2014/main" id="{CCEAE0AB-74EC-4097-A534-A578F1097938}"/>
              </a:ext>
            </a:extLst>
          </p:cNvPr>
          <p:cNvSpPr>
            <a:spLocks noGrp="1"/>
          </p:cNvSpPr>
          <p:nvPr>
            <p:ph type="body" sz="quarter" idx="38" hasCustomPrompt="1"/>
          </p:nvPr>
        </p:nvSpPr>
        <p:spPr>
          <a:xfrm>
            <a:off x="7991856" y="4773703"/>
            <a:ext cx="2286000" cy="1005840"/>
          </a:xfrm>
        </p:spPr>
        <p:txBody>
          <a:bodyPr/>
          <a:lstStyle>
            <a:lvl1pPr marL="0" indent="0" algn="ctr">
              <a:lnSpc>
                <a:spcPts val="2000"/>
              </a:lnSpc>
              <a:spcBef>
                <a:spcPts val="0"/>
              </a:spcBef>
              <a:buNone/>
              <a:defRPr sz="1400">
                <a:solidFill>
                  <a:schemeClr val="tx1">
                    <a:lumMod val="75000"/>
                    <a:lumOff val="25000"/>
                  </a:schemeClr>
                </a:solidFill>
              </a:defRPr>
            </a:lvl1pPr>
          </a:lstStyle>
          <a:p>
            <a:pPr lvl="0"/>
            <a:r>
              <a:rPr lang="en-US" dirty="0"/>
              <a:t>Bullet Description</a:t>
            </a:r>
            <a:endParaRPr lang="en-ZA" dirty="0"/>
          </a:p>
        </p:txBody>
      </p:sp>
      <p:sp>
        <p:nvSpPr>
          <p:cNvPr id="15" name="Date Placeholder 1">
            <a:extLst>
              <a:ext uri="{FF2B5EF4-FFF2-40B4-BE49-F238E27FC236}">
                <a16:creationId xmlns:a16="http://schemas.microsoft.com/office/drawing/2014/main" id="{6FCC4B1F-E859-43CC-8B33-EE155744227A}"/>
              </a:ext>
            </a:extLst>
          </p:cNvPr>
          <p:cNvSpPr>
            <a:spLocks noGrp="1"/>
          </p:cNvSpPr>
          <p:nvPr>
            <p:ph type="dt" sz="half" idx="45"/>
          </p:nvPr>
        </p:nvSpPr>
        <p:spPr>
          <a:xfrm>
            <a:off x="838200" y="6356350"/>
            <a:ext cx="2743200" cy="365125"/>
          </a:xfrm>
        </p:spPr>
        <p:txBody>
          <a:bodyPr/>
          <a:lstStyle/>
          <a:p>
            <a:r>
              <a:rPr lang="en-US" dirty="0"/>
              <a:t>20XX</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ZA" dirty="0"/>
              <a:t>Pitch deck title</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ZA" smtClean="0"/>
              <a:pPr/>
              <a:t>‹#›</a:t>
            </a:fld>
            <a:endParaRPr lang="en-ZA" dirty="0"/>
          </a:p>
        </p:txBody>
      </p:sp>
    </p:spTree>
    <p:extLst>
      <p:ext uri="{BB962C8B-B14F-4D97-AF65-F5344CB8AC3E}">
        <p14:creationId xmlns:p14="http://schemas.microsoft.com/office/powerpoint/2010/main" val="500680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eti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E034D-C1DD-48C0-BB6B-FDC6F8EBA558}"/>
              </a:ext>
            </a:extLst>
          </p:cNvPr>
          <p:cNvSpPr>
            <a:spLocks noGrp="1"/>
          </p:cNvSpPr>
          <p:nvPr>
            <p:ph type="title"/>
          </p:nvPr>
        </p:nvSpPr>
        <p:spPr>
          <a:xfrm>
            <a:off x="1162072" y="365125"/>
            <a:ext cx="10193315" cy="1325563"/>
          </a:xfrm>
        </p:spPr>
        <p:txBody>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77FFB71-D3BF-4723-8C5E-44AD8F0E924D}"/>
              </a:ext>
            </a:extLst>
          </p:cNvPr>
          <p:cNvSpPr>
            <a:spLocks noGrp="1"/>
          </p:cNvSpPr>
          <p:nvPr>
            <p:ph type="body" idx="1"/>
          </p:nvPr>
        </p:nvSpPr>
        <p:spPr>
          <a:xfrm>
            <a:off x="1162073" y="1853548"/>
            <a:ext cx="4572000" cy="640080"/>
          </a:xfrm>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91BC8B9-8F2B-4131-A090-0ACBEEE80BB7}"/>
              </a:ext>
            </a:extLst>
          </p:cNvPr>
          <p:cNvSpPr>
            <a:spLocks noGrp="1"/>
          </p:cNvSpPr>
          <p:nvPr>
            <p:ph sz="half" idx="2"/>
          </p:nvPr>
        </p:nvSpPr>
        <p:spPr>
          <a:xfrm>
            <a:off x="1162073"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1714E40B-C52C-407A-9311-46FDCD84CB5A}"/>
              </a:ext>
            </a:extLst>
          </p:cNvPr>
          <p:cNvSpPr>
            <a:spLocks noGrp="1"/>
          </p:cNvSpPr>
          <p:nvPr>
            <p:ph type="body" sz="quarter" idx="3"/>
          </p:nvPr>
        </p:nvSpPr>
        <p:spPr>
          <a:xfrm>
            <a:off x="6494485" y="1853548"/>
            <a:ext cx="4572000" cy="640080"/>
          </a:xfrm>
          <a:noFill/>
        </p:spPr>
        <p:txBody>
          <a:bodyPr anchor="ctr" anchorCtr="0">
            <a:normAutofit/>
          </a:bodyPr>
          <a:lstStyle>
            <a:lvl1pPr marL="0" indent="0">
              <a:buNone/>
              <a:defRPr sz="2000" b="0">
                <a:solidFill>
                  <a:schemeClr val="accent4"/>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96ED23-22F0-421E-849C-630BEABF8BD0}"/>
              </a:ext>
            </a:extLst>
          </p:cNvPr>
          <p:cNvSpPr>
            <a:spLocks noGrp="1"/>
          </p:cNvSpPr>
          <p:nvPr>
            <p:ph sz="quarter" idx="4"/>
          </p:nvPr>
        </p:nvSpPr>
        <p:spPr>
          <a:xfrm>
            <a:off x="6494485" y="2505075"/>
            <a:ext cx="4572000" cy="3200400"/>
          </a:xfrm>
        </p:spPr>
        <p:txBody>
          <a:bodyPr>
            <a:normAutofit/>
          </a:bodyPr>
          <a:lstStyle>
            <a:lvl1pPr>
              <a:lnSpc>
                <a:spcPts val="2600"/>
              </a:lnSpc>
              <a:defRPr sz="1600"/>
            </a:lvl1pPr>
            <a:lvl2pPr>
              <a:lnSpc>
                <a:spcPts val="2600"/>
              </a:lnSpc>
              <a:defRPr sz="1600"/>
            </a:lvl2pPr>
            <a:lvl3pPr>
              <a:lnSpc>
                <a:spcPts val="2600"/>
              </a:lnSpc>
              <a:defRPr sz="1600"/>
            </a:lvl3pPr>
            <a:lvl4pPr>
              <a:lnSpc>
                <a:spcPts val="2600"/>
              </a:lnSpc>
              <a:defRPr sz="1600"/>
            </a:lvl4pPr>
            <a:lvl5pPr>
              <a:lnSpc>
                <a:spcPts val="26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Picture Placeholder 10">
            <a:extLst>
              <a:ext uri="{FF2B5EF4-FFF2-40B4-BE49-F238E27FC236}">
                <a16:creationId xmlns:a16="http://schemas.microsoft.com/office/drawing/2014/main" id="{582C2B31-DB43-4AEF-AA1E-62866E69E584}"/>
              </a:ext>
            </a:extLst>
          </p:cNvPr>
          <p:cNvSpPr>
            <a:spLocks noGrp="1"/>
          </p:cNvSpPr>
          <p:nvPr>
            <p:ph type="pic" sz="quarter" idx="13"/>
          </p:nvPr>
        </p:nvSpPr>
        <p:spPr>
          <a:xfrm>
            <a:off x="1524" y="5943600"/>
            <a:ext cx="12188952" cy="914400"/>
          </a:xfrm>
          <a:solidFill>
            <a:schemeClr val="accent6"/>
          </a:solidFill>
        </p:spPr>
        <p:txBody>
          <a:bodyPr/>
          <a:lstStyle/>
          <a:p>
            <a:r>
              <a:rPr lang="en-US"/>
              <a:t>Click icon to add picture</a:t>
            </a:r>
            <a:endParaRPr lang="en-US" dirty="0"/>
          </a:p>
        </p:txBody>
      </p:sp>
      <p:sp>
        <p:nvSpPr>
          <p:cNvPr id="7" name="Date Placeholder 6">
            <a:extLst>
              <a:ext uri="{FF2B5EF4-FFF2-40B4-BE49-F238E27FC236}">
                <a16:creationId xmlns:a16="http://schemas.microsoft.com/office/drawing/2014/main" id="{860A2F77-6CFB-4347-9224-EFAA0C0EF3DB}"/>
              </a:ext>
            </a:extLst>
          </p:cNvPr>
          <p:cNvSpPr>
            <a:spLocks noGrp="1"/>
          </p:cNvSpPr>
          <p:nvPr>
            <p:ph type="dt" sz="half" idx="10"/>
          </p:nvPr>
        </p:nvSpPr>
        <p:spPr/>
        <p:txBody>
          <a:bodyPr/>
          <a:lstStyle>
            <a:lvl1pPr>
              <a:defRPr>
                <a:solidFill>
                  <a:schemeClr val="bg1"/>
                </a:solidFill>
              </a:defRPr>
            </a:lvl1pPr>
          </a:lstStyle>
          <a:p>
            <a:r>
              <a:rPr lang="en-US" dirty="0"/>
              <a:t>20XX</a:t>
            </a:r>
          </a:p>
        </p:txBody>
      </p:sp>
      <p:sp>
        <p:nvSpPr>
          <p:cNvPr id="8" name="Footer Placeholder 7">
            <a:extLst>
              <a:ext uri="{FF2B5EF4-FFF2-40B4-BE49-F238E27FC236}">
                <a16:creationId xmlns:a16="http://schemas.microsoft.com/office/drawing/2014/main" id="{97C1F45E-8700-4861-AD21-BB7A09E1305A}"/>
              </a:ext>
            </a:extLst>
          </p:cNvPr>
          <p:cNvSpPr>
            <a:spLocks noGrp="1"/>
          </p:cNvSpPr>
          <p:nvPr>
            <p:ph type="ftr" sz="quarter" idx="11"/>
          </p:nvPr>
        </p:nvSpPr>
        <p:spPr/>
        <p:txBody>
          <a:bodyPr/>
          <a:lstStyle>
            <a:lvl1pPr>
              <a:defRPr>
                <a:solidFill>
                  <a:schemeClr val="bg1"/>
                </a:solidFill>
              </a:defRPr>
            </a:lvl1pPr>
          </a:lstStyle>
          <a:p>
            <a:r>
              <a:rPr lang="en-US" dirty="0"/>
              <a:t>Pitch deck title</a:t>
            </a:r>
          </a:p>
        </p:txBody>
      </p:sp>
      <p:sp>
        <p:nvSpPr>
          <p:cNvPr id="9" name="Slide Number Placeholder 8">
            <a:extLst>
              <a:ext uri="{FF2B5EF4-FFF2-40B4-BE49-F238E27FC236}">
                <a16:creationId xmlns:a16="http://schemas.microsoft.com/office/drawing/2014/main" id="{B7283171-31EE-44C7-A031-9F840EDEC10C}"/>
              </a:ext>
            </a:extLst>
          </p:cNvPr>
          <p:cNvSpPr>
            <a:spLocks noGrp="1"/>
          </p:cNvSpPr>
          <p:nvPr>
            <p:ph type="sldNum" sz="quarter" idx="12"/>
          </p:nvPr>
        </p:nvSpPr>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50099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2">
                    <a:lumMod val="50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2">
                    <a:lumMod val="50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2">
                    <a:lumMod val="50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84" r:id="rId3"/>
    <p:sldLayoutId id="2147483671" r:id="rId4"/>
    <p:sldLayoutId id="2147483683" r:id="rId5"/>
    <p:sldLayoutId id="2147483667" r:id="rId6"/>
    <p:sldLayoutId id="2147483688" r:id="rId7"/>
    <p:sldLayoutId id="2147483673" r:id="rId8"/>
    <p:sldLayoutId id="2147483672" r:id="rId9"/>
    <p:sldLayoutId id="2147483669" r:id="rId10"/>
    <p:sldLayoutId id="2147483682" r:id="rId11"/>
    <p:sldLayoutId id="2147483663" r:id="rId12"/>
    <p:sldLayoutId id="2147483677" r:id="rId13"/>
    <p:sldLayoutId id="2147483653" r:id="rId14"/>
    <p:sldLayoutId id="2147483678" r:id="rId15"/>
    <p:sldLayoutId id="2147483650" r:id="rId16"/>
    <p:sldLayoutId id="2147483654" r:id="rId17"/>
    <p:sldLayoutId id="2147483681" r:id="rId18"/>
    <p:sldLayoutId id="2147483686" r:id="rId19"/>
    <p:sldLayoutId id="2147483690" r:id="rId20"/>
    <p:sldLayoutId id="2147483676" r:id="rId21"/>
    <p:sldLayoutId id="2147483680" r:id="rId22"/>
    <p:sldLayoutId id="2147483675" r:id="rId23"/>
    <p:sldLayoutId id="2147483652" r:id="rId24"/>
    <p:sldLayoutId id="2147483665" r:id="rId25"/>
    <p:sldLayoutId id="2147483655" r:id="rId26"/>
    <p:sldLayoutId id="2147483656" r:id="rId27"/>
    <p:sldLayoutId id="2147483657" r:id="rId28"/>
  </p:sldLayoutIdLst>
  <p:hf hdr="0"/>
  <p:txStyles>
    <p:titleStyle>
      <a:lvl1pPr algn="l" defTabSz="914400" rtl="0" eaLnBrk="1" latinLnBrk="0" hangingPunct="1">
        <a:lnSpc>
          <a:spcPct val="90000"/>
        </a:lnSpc>
        <a:spcBef>
          <a:spcPct val="0"/>
        </a:spcBef>
        <a:buNone/>
        <a:defRPr sz="4400" kern="1200">
          <a:solidFill>
            <a:schemeClr val="tx1">
              <a:lumMod val="50000"/>
              <a:lumOff val="50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65000"/>
              <a:lumOff val="3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65000"/>
              <a:lumOff val="3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65000"/>
              <a:lumOff val="3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userDrawn="1">
          <p15:clr>
            <a:srgbClr val="F26B43"/>
          </p15:clr>
        </p15:guide>
        <p15:guide id="2" orient="horz" pos="2160" userDrawn="1">
          <p15:clr>
            <a:srgbClr val="F26B43"/>
          </p15:clr>
        </p15:guide>
        <p15:guide id="3" pos="1920" userDrawn="1">
          <p15:clr>
            <a:srgbClr val="F26B43"/>
          </p15:clr>
        </p15:guide>
        <p15:guide id="4" pos="5760" userDrawn="1">
          <p15:clr>
            <a:srgbClr val="F26B43"/>
          </p15:clr>
        </p15:guide>
        <p15:guide id="5" pos="7248" userDrawn="1">
          <p15:clr>
            <a:srgbClr val="F26B43"/>
          </p15:clr>
        </p15:guide>
        <p15:guide id="6" pos="43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7" Type="http://schemas.openxmlformats.org/officeDocument/2006/relationships/image" Target="../media/image14.jpg"/><Relationship Id="rId2" Type="http://schemas.openxmlformats.org/officeDocument/2006/relationships/image" Target="../media/image9.jpg"/><Relationship Id="rId1" Type="http://schemas.openxmlformats.org/officeDocument/2006/relationships/slideLayout" Target="../slideLayouts/slideLayout23.xml"/><Relationship Id="rId6" Type="http://schemas.openxmlformats.org/officeDocument/2006/relationships/image" Target="../media/image13.jpg"/><Relationship Id="rId5" Type="http://schemas.openxmlformats.org/officeDocument/2006/relationships/image" Target="../media/image12.jpg"/><Relationship Id="rId4" Type="http://schemas.openxmlformats.org/officeDocument/2006/relationships/image" Target="../media/image11.jpg"/></Relationships>
</file>

<file path=ppt/slides/_rels/slide11.xml.rels><?xml version="1.0" encoding="UTF-8" standalone="yes"?>
<Relationships xmlns="http://schemas.openxmlformats.org/package/2006/relationships"><Relationship Id="rId3" Type="http://schemas.openxmlformats.org/officeDocument/2006/relationships/hyperlink" Target="https://pixabay.com/en/wall-e-robot-toy-cute-wallpaper-1872683/"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pixabay.com/en/wall-e-robot-toy-cute-wallpaper-1872683/"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pixabay.com/en/wall-e-robot-toy-cute-wallpaper-1872683/"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hyperlink" Target="https://pixabay.com/en/wall-e-robot-toy-cute-wallpaper-1872683/"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en/wall-e-robot-toy-cute-wallpaper-1872683/" TargetMode="External"/><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hyperlink" Target="https://pxhere.com/id/photo/965344" TargetMode="External"/><Relationship Id="rId2" Type="http://schemas.openxmlformats.org/officeDocument/2006/relationships/image" Target="../media/image17.jp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 Id="rId4" Type="http://schemas.openxmlformats.org/officeDocument/2006/relationships/hyperlink" Target="https://pixabay.com/en/iot-internet-of-things-network-3337536/"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pxhere.com/en/photo/950" TargetMode="Externa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hyperlink" Target="https://www.mauroalfieri.it/elettronica/capacitive-soil-moisture-sensor-arduino.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hyperlink" Target="https://creativecommons.org/licenses/by-sa/3.0/" TargetMode="External"/><Relationship Id="rId3" Type="http://schemas.openxmlformats.org/officeDocument/2006/relationships/hyperlink" Target="https://en.wikipedia.org/wiki/TCP/IP_stack" TargetMode="External"/><Relationship Id="rId7" Type="http://schemas.openxmlformats.org/officeDocument/2006/relationships/hyperlink" Target="https://www.electronics-lab.com/nodemcu-esp8266-webserver-tutorial/" TargetMode="External"/><Relationship Id="rId2" Type="http://schemas.openxmlformats.org/officeDocument/2006/relationships/hyperlink" Target="https://en.wikipedia.org/wiki/Wi-Fi" TargetMode="External"/><Relationship Id="rId1" Type="http://schemas.openxmlformats.org/officeDocument/2006/relationships/slideLayout" Target="../slideLayouts/slideLayout3.xml"/><Relationship Id="rId6" Type="http://schemas.openxmlformats.org/officeDocument/2006/relationships/image" Target="../media/image7.jpg"/><Relationship Id="rId5" Type="http://schemas.openxmlformats.org/officeDocument/2006/relationships/image" Target="../media/image3.png"/><Relationship Id="rId4" Type="http://schemas.openxmlformats.org/officeDocument/2006/relationships/hyperlink" Target="https://en.wikipedia.org/wiki/Microcontroller" TargetMode="Externa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Placeholder 5" descr="Photo of four cacti in pots">
            <a:extLst>
              <a:ext uri="{FF2B5EF4-FFF2-40B4-BE49-F238E27FC236}">
                <a16:creationId xmlns:a16="http://schemas.microsoft.com/office/drawing/2014/main" id="{BF9CB5A5-086A-4BC4-A3F9-0BFA2C0AEEDA}"/>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408758" y="704832"/>
            <a:ext cx="11274552" cy="5943600"/>
          </a:xfrm>
        </p:spPr>
      </p:pic>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914400" y="1008063"/>
            <a:ext cx="10352206" cy="1340690"/>
          </a:xfrm>
        </p:spPr>
        <p:txBody>
          <a:bodyPr>
            <a:normAutofit fontScale="90000"/>
          </a:bodyPr>
          <a:lstStyle/>
          <a:p>
            <a:pPr algn="ctr"/>
            <a:r>
              <a:rPr lang="en-US" u="sng" dirty="0">
                <a:latin typeface="Algerian" panose="04020705040A02060702" pitchFamily="82" charset="0"/>
              </a:rPr>
              <a:t>Soil sampling and monitoring</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8515674" y="2906769"/>
            <a:ext cx="3167636" cy="1539726"/>
          </a:xfrm>
        </p:spPr>
        <p:txBody>
          <a:bodyPr>
            <a:noAutofit/>
          </a:bodyPr>
          <a:lstStyle/>
          <a:p>
            <a:r>
              <a:rPr lang="en-IN" sz="2800" b="1" i="1" dirty="0">
                <a:solidFill>
                  <a:schemeClr val="tx1">
                    <a:lumMod val="50000"/>
                    <a:lumOff val="50000"/>
                  </a:schemeClr>
                </a:solidFill>
                <a:latin typeface="+mj-lt"/>
              </a:rPr>
              <a:t>Mohit Kumar</a:t>
            </a:r>
          </a:p>
          <a:p>
            <a:r>
              <a:rPr lang="en-IN" sz="2800" b="1" i="1" dirty="0">
                <a:solidFill>
                  <a:schemeClr val="tx1">
                    <a:lumMod val="50000"/>
                    <a:lumOff val="50000"/>
                  </a:schemeClr>
                </a:solidFill>
                <a:latin typeface="Britannic Bold" panose="020B0903060703020204" pitchFamily="34" charset="0"/>
              </a:rPr>
              <a:t>Pratham Sahil</a:t>
            </a:r>
          </a:p>
          <a:p>
            <a:r>
              <a:rPr lang="en-IN" sz="2800" b="1" i="1" dirty="0" err="1">
                <a:solidFill>
                  <a:schemeClr val="tx1">
                    <a:lumMod val="50000"/>
                    <a:lumOff val="50000"/>
                  </a:schemeClr>
                </a:solidFill>
                <a:latin typeface="Aharoni" panose="02010803020104030203" pitchFamily="2" charset="-79"/>
                <a:cs typeface="Aharoni" panose="02010803020104030203" pitchFamily="2" charset="-79"/>
              </a:rPr>
              <a:t>Priyanshu</a:t>
            </a:r>
            <a:r>
              <a:rPr lang="en-IN" sz="2800" b="1" i="1" dirty="0">
                <a:solidFill>
                  <a:schemeClr val="tx1">
                    <a:lumMod val="50000"/>
                    <a:lumOff val="50000"/>
                  </a:schemeClr>
                </a:solidFill>
                <a:latin typeface="Aharoni" panose="02010803020104030203" pitchFamily="2" charset="-79"/>
                <a:cs typeface="Aharoni" panose="02010803020104030203" pitchFamily="2" charset="-79"/>
              </a:rPr>
              <a:t> Mishra</a:t>
            </a:r>
          </a:p>
          <a:p>
            <a:r>
              <a:rPr lang="en-IN" sz="2800" b="1" i="1" dirty="0">
                <a:solidFill>
                  <a:schemeClr val="tx1">
                    <a:lumMod val="50000"/>
                    <a:lumOff val="50000"/>
                  </a:schemeClr>
                </a:solidFill>
                <a:latin typeface="Britannic Bold" panose="020B0903060703020204" pitchFamily="34" charset="0"/>
              </a:rPr>
              <a:t>Harshad </a:t>
            </a:r>
            <a:r>
              <a:rPr lang="en-IN" sz="2800" b="1" i="1" dirty="0" err="1">
                <a:solidFill>
                  <a:schemeClr val="tx1">
                    <a:lumMod val="50000"/>
                    <a:lumOff val="50000"/>
                  </a:schemeClr>
                </a:solidFill>
                <a:latin typeface="Britannic Bold" panose="020B0903060703020204" pitchFamily="34" charset="0"/>
              </a:rPr>
              <a:t>Yugraj</a:t>
            </a:r>
            <a:endParaRPr lang="en-IN" sz="2800" b="1" i="1" dirty="0">
              <a:solidFill>
                <a:schemeClr val="tx1">
                  <a:lumMod val="50000"/>
                  <a:lumOff val="50000"/>
                </a:schemeClr>
              </a:solidFill>
              <a:latin typeface="Britannic Bold" panose="020B0903060703020204" pitchFamily="34" charset="0"/>
            </a:endParaRPr>
          </a:p>
        </p:txBody>
      </p:sp>
      <p:sp>
        <p:nvSpPr>
          <p:cNvPr id="8" name="TextBox 7">
            <a:extLst>
              <a:ext uri="{FF2B5EF4-FFF2-40B4-BE49-F238E27FC236}">
                <a16:creationId xmlns:a16="http://schemas.microsoft.com/office/drawing/2014/main" id="{58375A3E-1ABB-BC77-6CC4-50EB0E9327B8}"/>
              </a:ext>
            </a:extLst>
          </p:cNvPr>
          <p:cNvSpPr txBox="1"/>
          <p:nvPr/>
        </p:nvSpPr>
        <p:spPr>
          <a:xfrm>
            <a:off x="8839198" y="4166369"/>
            <a:ext cx="3021106" cy="523220"/>
          </a:xfrm>
          <a:prstGeom prst="rect">
            <a:avLst/>
          </a:prstGeom>
          <a:noFill/>
        </p:spPr>
        <p:txBody>
          <a:bodyPr wrap="square" rtlCol="0">
            <a:spAutoFit/>
          </a:bodyPr>
          <a:lstStyle/>
          <a:p>
            <a:endParaRPr lang="en-IN" sz="2800" b="1" i="1" dirty="0">
              <a:solidFill>
                <a:schemeClr val="accent1">
                  <a:lumMod val="10000"/>
                </a:schemeClr>
              </a:solidFill>
              <a:latin typeface="Britannic Bold" panose="020B0903060703020204" pitchFamily="34" charset="0"/>
            </a:endParaRPr>
          </a:p>
        </p:txBody>
      </p:sp>
    </p:spTree>
    <p:extLst>
      <p:ext uri="{BB962C8B-B14F-4D97-AF65-F5344CB8AC3E}">
        <p14:creationId xmlns:p14="http://schemas.microsoft.com/office/powerpoint/2010/main" val="1642425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nodePh="1">
                                  <p:stCondLst>
                                    <p:cond delay="0"/>
                                  </p:stCondLst>
                                  <p:endCondLst>
                                    <p:cond evt="begin" delay="0">
                                      <p:tn val="5"/>
                                    </p:cond>
                                  </p:end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randombar(horizontal)">
                                      <p:cBhvr>
                                        <p:cTn id="7"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A23AD-B688-316B-E08E-E3F23BA09ABA}"/>
              </a:ext>
            </a:extLst>
          </p:cNvPr>
          <p:cNvSpPr>
            <a:spLocks noGrp="1"/>
          </p:cNvSpPr>
          <p:nvPr>
            <p:ph type="title"/>
          </p:nvPr>
        </p:nvSpPr>
        <p:spPr/>
        <p:txBody>
          <a:bodyPr>
            <a:normAutofit/>
          </a:bodyPr>
          <a:lstStyle/>
          <a:p>
            <a:pPr algn="ctr"/>
            <a:r>
              <a:rPr lang="en-US" dirty="0">
                <a:latin typeface="Algerian" panose="04020705040A02060702" pitchFamily="82" charset="0"/>
              </a:rPr>
              <a:t>CAD MODEL</a:t>
            </a:r>
            <a:endParaRPr lang="en-IN" dirty="0">
              <a:latin typeface="Algerian" panose="04020705040A02060702" pitchFamily="82" charset="0"/>
            </a:endParaRPr>
          </a:p>
        </p:txBody>
      </p:sp>
      <p:sp>
        <p:nvSpPr>
          <p:cNvPr id="3" name="Date Placeholder 2">
            <a:extLst>
              <a:ext uri="{FF2B5EF4-FFF2-40B4-BE49-F238E27FC236}">
                <a16:creationId xmlns:a16="http://schemas.microsoft.com/office/drawing/2014/main" id="{33455D83-EE78-D387-F0B8-81D37F916B1E}"/>
              </a:ext>
            </a:extLst>
          </p:cNvPr>
          <p:cNvSpPr>
            <a:spLocks noGrp="1"/>
          </p:cNvSpPr>
          <p:nvPr>
            <p:ph type="dt" sz="half" idx="10"/>
          </p:nvPr>
        </p:nvSpPr>
        <p:spPr/>
        <p:txBody>
          <a:bodyPr/>
          <a:lstStyle/>
          <a:p>
            <a:r>
              <a:rPr lang="en-US"/>
              <a:t>20XX</a:t>
            </a:r>
            <a:endParaRPr lang="en-US" dirty="0"/>
          </a:p>
        </p:txBody>
      </p:sp>
      <p:sp>
        <p:nvSpPr>
          <p:cNvPr id="4" name="Footer Placeholder 3">
            <a:extLst>
              <a:ext uri="{FF2B5EF4-FFF2-40B4-BE49-F238E27FC236}">
                <a16:creationId xmlns:a16="http://schemas.microsoft.com/office/drawing/2014/main" id="{198BA701-D07A-69B0-053D-8F3124C128B5}"/>
              </a:ext>
            </a:extLst>
          </p:cNvPr>
          <p:cNvSpPr>
            <a:spLocks noGrp="1"/>
          </p:cNvSpPr>
          <p:nvPr>
            <p:ph type="ftr" sz="quarter" idx="11"/>
          </p:nvPr>
        </p:nvSpPr>
        <p:spPr/>
        <p:txBody>
          <a:bodyPr/>
          <a:lstStyle/>
          <a:p>
            <a:r>
              <a:rPr lang="en-US"/>
              <a:t>Pitch deck title</a:t>
            </a:r>
            <a:endParaRPr lang="en-US" dirty="0"/>
          </a:p>
        </p:txBody>
      </p:sp>
      <p:sp>
        <p:nvSpPr>
          <p:cNvPr id="5" name="Slide Number Placeholder 4">
            <a:extLst>
              <a:ext uri="{FF2B5EF4-FFF2-40B4-BE49-F238E27FC236}">
                <a16:creationId xmlns:a16="http://schemas.microsoft.com/office/drawing/2014/main" id="{58843540-3B78-CF77-F233-6866D099DA99}"/>
              </a:ext>
            </a:extLst>
          </p:cNvPr>
          <p:cNvSpPr>
            <a:spLocks noGrp="1"/>
          </p:cNvSpPr>
          <p:nvPr>
            <p:ph type="sldNum" sz="quarter" idx="12"/>
          </p:nvPr>
        </p:nvSpPr>
        <p:spPr/>
        <p:txBody>
          <a:bodyPr/>
          <a:lstStyle/>
          <a:p>
            <a:fld id="{B5CEABB6-07DC-46E8-9B57-56EC44A396E5}" type="slidenum">
              <a:rPr lang="en-US" smtClean="0"/>
              <a:t>10</a:t>
            </a:fld>
            <a:endParaRPr lang="en-US" dirty="0"/>
          </a:p>
        </p:txBody>
      </p:sp>
      <p:pic>
        <p:nvPicPr>
          <p:cNvPr id="7" name="Picture 6" descr="A picture containing company name&#10;&#10;Description automatically generated">
            <a:extLst>
              <a:ext uri="{FF2B5EF4-FFF2-40B4-BE49-F238E27FC236}">
                <a16:creationId xmlns:a16="http://schemas.microsoft.com/office/drawing/2014/main" id="{17F694BE-6F3C-63C2-0DBC-D4C7A7BBE719}"/>
              </a:ext>
            </a:extLst>
          </p:cNvPr>
          <p:cNvPicPr>
            <a:picLocks noChangeAspect="1"/>
          </p:cNvPicPr>
          <p:nvPr/>
        </p:nvPicPr>
        <p:blipFill>
          <a:blip r:embed="rId2"/>
          <a:stretch>
            <a:fillRect/>
          </a:stretch>
        </p:blipFill>
        <p:spPr>
          <a:xfrm>
            <a:off x="42188" y="1479624"/>
            <a:ext cx="3304328" cy="2792854"/>
          </a:xfrm>
          <a:prstGeom prst="rect">
            <a:avLst/>
          </a:prstGeom>
        </p:spPr>
      </p:pic>
      <p:pic>
        <p:nvPicPr>
          <p:cNvPr id="9" name="Picture 8" descr="Icon&#10;&#10;Description automatically generated">
            <a:extLst>
              <a:ext uri="{FF2B5EF4-FFF2-40B4-BE49-F238E27FC236}">
                <a16:creationId xmlns:a16="http://schemas.microsoft.com/office/drawing/2014/main" id="{571A6EDE-FF80-D8BE-086D-23DD4E78ED8E}"/>
              </a:ext>
            </a:extLst>
          </p:cNvPr>
          <p:cNvPicPr>
            <a:picLocks noChangeAspect="1"/>
          </p:cNvPicPr>
          <p:nvPr/>
        </p:nvPicPr>
        <p:blipFill>
          <a:blip r:embed="rId3"/>
          <a:stretch>
            <a:fillRect/>
          </a:stretch>
        </p:blipFill>
        <p:spPr>
          <a:xfrm>
            <a:off x="381000" y="4248418"/>
            <a:ext cx="2965516" cy="2522255"/>
          </a:xfrm>
          <a:prstGeom prst="rect">
            <a:avLst/>
          </a:prstGeom>
        </p:spPr>
      </p:pic>
      <p:pic>
        <p:nvPicPr>
          <p:cNvPr id="11" name="Picture 10" descr="Icon">
            <a:extLst>
              <a:ext uri="{FF2B5EF4-FFF2-40B4-BE49-F238E27FC236}">
                <a16:creationId xmlns:a16="http://schemas.microsoft.com/office/drawing/2014/main" id="{75E46132-9B62-B5DE-C88B-87F60C666C64}"/>
              </a:ext>
            </a:extLst>
          </p:cNvPr>
          <p:cNvPicPr>
            <a:picLocks noChangeAspect="1"/>
          </p:cNvPicPr>
          <p:nvPr/>
        </p:nvPicPr>
        <p:blipFill>
          <a:blip r:embed="rId4"/>
          <a:stretch>
            <a:fillRect/>
          </a:stretch>
        </p:blipFill>
        <p:spPr>
          <a:xfrm>
            <a:off x="4619110" y="1383884"/>
            <a:ext cx="2753352" cy="2557730"/>
          </a:xfrm>
          <a:prstGeom prst="rect">
            <a:avLst/>
          </a:prstGeom>
        </p:spPr>
      </p:pic>
      <p:pic>
        <p:nvPicPr>
          <p:cNvPr id="15" name="Picture 14" descr="A picture containing text, electronics, screenshot&#10;&#10;Description automatically generated">
            <a:extLst>
              <a:ext uri="{FF2B5EF4-FFF2-40B4-BE49-F238E27FC236}">
                <a16:creationId xmlns:a16="http://schemas.microsoft.com/office/drawing/2014/main" id="{8815FEEE-C6FB-7698-BB1D-F2BF3180C8A2}"/>
              </a:ext>
            </a:extLst>
          </p:cNvPr>
          <p:cNvPicPr>
            <a:picLocks noChangeAspect="1"/>
          </p:cNvPicPr>
          <p:nvPr/>
        </p:nvPicPr>
        <p:blipFill>
          <a:blip r:embed="rId5"/>
          <a:stretch>
            <a:fillRect/>
          </a:stretch>
        </p:blipFill>
        <p:spPr>
          <a:xfrm>
            <a:off x="4619109" y="3941614"/>
            <a:ext cx="2753353" cy="2813049"/>
          </a:xfrm>
          <a:prstGeom prst="rect">
            <a:avLst/>
          </a:prstGeom>
        </p:spPr>
      </p:pic>
      <p:pic>
        <p:nvPicPr>
          <p:cNvPr id="16" name="Picture 15" descr="A picture containing white&#10;&#10;Description automatically generated">
            <a:extLst>
              <a:ext uri="{FF2B5EF4-FFF2-40B4-BE49-F238E27FC236}">
                <a16:creationId xmlns:a16="http://schemas.microsoft.com/office/drawing/2014/main" id="{57FC6535-EEEA-8CC5-3DAC-EBA992F91DE5}"/>
              </a:ext>
            </a:extLst>
          </p:cNvPr>
          <p:cNvPicPr>
            <a:picLocks noChangeAspect="1"/>
          </p:cNvPicPr>
          <p:nvPr/>
        </p:nvPicPr>
        <p:blipFill>
          <a:blip r:embed="rId6"/>
          <a:stretch>
            <a:fillRect/>
          </a:stretch>
        </p:blipFill>
        <p:spPr>
          <a:xfrm>
            <a:off x="8410171" y="4031565"/>
            <a:ext cx="2753352" cy="2633145"/>
          </a:xfrm>
          <a:prstGeom prst="rect">
            <a:avLst/>
          </a:prstGeom>
        </p:spPr>
      </p:pic>
      <p:pic>
        <p:nvPicPr>
          <p:cNvPr id="18" name="Picture 17" descr="A picture containing icon&#10;&#10;Description automatically generated">
            <a:extLst>
              <a:ext uri="{FF2B5EF4-FFF2-40B4-BE49-F238E27FC236}">
                <a16:creationId xmlns:a16="http://schemas.microsoft.com/office/drawing/2014/main" id="{05A2A6AB-EA74-2900-842B-85837F2DA5F7}"/>
              </a:ext>
            </a:extLst>
          </p:cNvPr>
          <p:cNvPicPr>
            <a:picLocks noChangeAspect="1"/>
          </p:cNvPicPr>
          <p:nvPr/>
        </p:nvPicPr>
        <p:blipFill>
          <a:blip r:embed="rId7"/>
          <a:stretch>
            <a:fillRect/>
          </a:stretch>
        </p:blipFill>
        <p:spPr>
          <a:xfrm>
            <a:off x="8264147" y="1380473"/>
            <a:ext cx="2899376" cy="2557730"/>
          </a:xfrm>
          <a:prstGeom prst="rect">
            <a:avLst/>
          </a:prstGeom>
        </p:spPr>
      </p:pic>
    </p:spTree>
    <p:extLst>
      <p:ext uri="{BB962C8B-B14F-4D97-AF65-F5344CB8AC3E}">
        <p14:creationId xmlns:p14="http://schemas.microsoft.com/office/powerpoint/2010/main" val="12332371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204898" y="0"/>
            <a:ext cx="5005466" cy="699247"/>
          </a:xfrm>
        </p:spPr>
        <p:txBody>
          <a:bodyPr>
            <a:normAutofit fontScale="90000"/>
          </a:bodyPr>
          <a:lstStyle/>
          <a:p>
            <a:r>
              <a:rPr lang="en-US" dirty="0"/>
              <a:t>Code:</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11</a:t>
            </a:fld>
            <a:endParaRPr lang="en-US" dirty="0"/>
          </a:p>
        </p:txBody>
      </p:sp>
      <p:pic>
        <p:nvPicPr>
          <p:cNvPr id="11" name="Picture 10">
            <a:extLst>
              <a:ext uri="{FF2B5EF4-FFF2-40B4-BE49-F238E27FC236}">
                <a16:creationId xmlns:a16="http://schemas.microsoft.com/office/drawing/2014/main" id="{8A640160-C41C-6FAE-7120-8CF6A60D7E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5484" y="1910416"/>
            <a:ext cx="3758005" cy="2505337"/>
          </a:xfrm>
          <a:prstGeom prst="rect">
            <a:avLst/>
          </a:prstGeom>
        </p:spPr>
      </p:pic>
      <p:sp>
        <p:nvSpPr>
          <p:cNvPr id="18" name="Rectangle 4">
            <a:extLst>
              <a:ext uri="{FF2B5EF4-FFF2-40B4-BE49-F238E27FC236}">
                <a16:creationId xmlns:a16="http://schemas.microsoft.com/office/drawing/2014/main" id="{13931166-F073-1602-9D57-2BD989A7E763}"/>
              </a:ext>
            </a:extLst>
          </p:cNvPr>
          <p:cNvSpPr>
            <a:spLocks noChangeArrowheads="1"/>
          </p:cNvSpPr>
          <p:nvPr/>
        </p:nvSpPr>
        <p:spPr bwMode="auto">
          <a:xfrm>
            <a:off x="4609654" y="502414"/>
            <a:ext cx="6744146" cy="63555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728E00"/>
                </a:solidFill>
                <a:effectLst/>
                <a:latin typeface="Consolas" panose="020B0609020204030204" pitchFamily="49" charset="0"/>
              </a:rPr>
              <a:t>#define</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D35400"/>
                </a:solidFill>
                <a:effectLst/>
                <a:latin typeface="Consolas" panose="020B0609020204030204" pitchFamily="49" charset="0"/>
              </a:rPr>
              <a:t>BLYNK_TEMPLATE_ID</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005C5F"/>
                </a:solidFill>
                <a:effectLst/>
                <a:latin typeface="Consolas" panose="020B0609020204030204" pitchFamily="49" charset="0"/>
              </a:rPr>
              <a:t>"</a:t>
            </a:r>
            <a:r>
              <a:rPr kumimoji="0" lang="en-US" altLang="en-US" sz="1100" b="0" i="0" u="none" strike="noStrike" cap="none" normalizeH="0" baseline="0" dirty="0" err="1">
                <a:ln>
                  <a:noFill/>
                </a:ln>
                <a:solidFill>
                  <a:srgbClr val="005C5F"/>
                </a:solidFill>
                <a:effectLst/>
                <a:latin typeface="Consolas" panose="020B0609020204030204" pitchFamily="49" charset="0"/>
              </a:rPr>
              <a:t>TMPLhswNixQX</a:t>
            </a:r>
            <a:r>
              <a:rPr kumimoji="0" lang="en-US" altLang="en-US" sz="1100" b="0" i="0" u="none" strike="noStrike" cap="none" normalizeH="0" baseline="0" dirty="0">
                <a:ln>
                  <a:noFill/>
                </a:ln>
                <a:solidFill>
                  <a:srgbClr val="005C5F"/>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728E00"/>
                </a:solidFill>
                <a:effectLst/>
                <a:latin typeface="Consolas" panose="020B0609020204030204" pitchFamily="49" charset="0"/>
              </a:rPr>
              <a:t>#define</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D35400"/>
                </a:solidFill>
                <a:effectLst/>
                <a:latin typeface="Consolas" panose="020B0609020204030204" pitchFamily="49" charset="0"/>
              </a:rPr>
              <a:t>BLYNK_TEMPLATE_NAME</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005C5F"/>
                </a:solidFill>
                <a:effectLst/>
                <a:latin typeface="Consolas" panose="020B0609020204030204" pitchFamily="49" charset="0"/>
              </a:rPr>
              <a:t>"Soil Sampling"</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728E00"/>
                </a:solidFill>
                <a:effectLst/>
                <a:latin typeface="Consolas" panose="020B0609020204030204" pitchFamily="49" charset="0"/>
              </a:rPr>
              <a:t>#define</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D35400"/>
                </a:solidFill>
                <a:effectLst/>
                <a:latin typeface="Consolas" panose="020B0609020204030204" pitchFamily="49" charset="0"/>
              </a:rPr>
              <a:t>BLYNK_AUTH_TOKEN</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005C5F"/>
                </a:solidFill>
                <a:effectLst/>
                <a:latin typeface="Consolas" panose="020B0609020204030204" pitchFamily="49" charset="0"/>
              </a:rPr>
              <a:t>"XKE1utJtPW8NCIKAkiUq-b-fDOO75i8F"</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728E00"/>
                </a:solidFill>
                <a:effectLst/>
                <a:latin typeface="Consolas" panose="020B0609020204030204" pitchFamily="49" charset="0"/>
              </a:rPr>
              <a:t>#define</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D35400"/>
                </a:solidFill>
                <a:effectLst/>
                <a:latin typeface="Consolas" panose="020B0609020204030204" pitchFamily="49" charset="0"/>
              </a:rPr>
              <a:t>BLYNK_PRINT</a:t>
            </a:r>
            <a:r>
              <a:rPr kumimoji="0" lang="en-US" altLang="en-US" sz="1100" b="0" i="0" u="none" strike="noStrike" cap="none" normalizeH="0" baseline="0" dirty="0">
                <a:ln>
                  <a:noFill/>
                </a:ln>
                <a:solidFill>
                  <a:srgbClr val="4E5B61"/>
                </a:solidFill>
                <a:effectLst/>
                <a:latin typeface="Consolas" panose="020B0609020204030204" pitchFamily="49" charset="0"/>
              </a:rPr>
              <a:t> Serial</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Arial" panose="020B0604020202020204" pitchFamily="34" charset="0"/>
              </a:rPr>
            </a:b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95A5A6"/>
                </a:solidFill>
                <a:effectLst/>
                <a:latin typeface="Consolas" panose="020B0609020204030204" pitchFamily="49" charset="0"/>
              </a:rPr>
              <a:t>/*#include &lt;</a:t>
            </a:r>
            <a:r>
              <a:rPr kumimoji="0" lang="en-US" altLang="en-US" sz="1100" b="0" i="0" u="none" strike="noStrike" cap="none" normalizeH="0" baseline="0" dirty="0" err="1">
                <a:ln>
                  <a:noFill/>
                </a:ln>
                <a:solidFill>
                  <a:srgbClr val="95A5A6"/>
                </a:solidFill>
                <a:effectLst/>
                <a:latin typeface="Consolas" panose="020B0609020204030204" pitchFamily="49" charset="0"/>
              </a:rPr>
              <a:t>WiFi.h</a:t>
            </a:r>
            <a:r>
              <a:rPr kumimoji="0" lang="en-US" altLang="en-US" sz="1100" b="0" i="0" u="none" strike="noStrike" cap="none" normalizeH="0" baseline="0" dirty="0">
                <a:ln>
                  <a:noFill/>
                </a:ln>
                <a:solidFill>
                  <a:srgbClr val="95A5A6"/>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95A5A6"/>
                </a:solidFill>
                <a:effectLst/>
                <a:latin typeface="Consolas" panose="020B0609020204030204" pitchFamily="49" charset="0"/>
              </a:rPr>
              <a:t>#include &lt;</a:t>
            </a:r>
            <a:r>
              <a:rPr kumimoji="0" lang="en-US" altLang="en-US" sz="1100" b="0" i="0" u="none" strike="noStrike" cap="none" normalizeH="0" baseline="0" dirty="0" err="1">
                <a:ln>
                  <a:noFill/>
                </a:ln>
                <a:solidFill>
                  <a:srgbClr val="95A5A6"/>
                </a:solidFill>
                <a:effectLst/>
                <a:latin typeface="Consolas" panose="020B0609020204030204" pitchFamily="49" charset="0"/>
              </a:rPr>
              <a:t>WiFiClient.h</a:t>
            </a:r>
            <a:r>
              <a:rPr kumimoji="0" lang="en-US" altLang="en-US" sz="1100" b="0" i="0" u="none" strike="noStrike" cap="none" normalizeH="0" baseline="0" dirty="0">
                <a:ln>
                  <a:noFill/>
                </a:ln>
                <a:solidFill>
                  <a:srgbClr val="95A5A6"/>
                </a:solidFill>
                <a:effectLst/>
                <a:latin typeface="Consolas" panose="020B0609020204030204" pitchFamily="49" charset="0"/>
              </a:rPr>
              <a:t>&gt;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95A5A6"/>
                </a:solidFill>
                <a:effectLst/>
                <a:latin typeface="Consolas" panose="020B0609020204030204" pitchFamily="49" charset="0"/>
              </a:rPr>
              <a:t>#include &lt;BlynkSimpleEsp32.h&gt;*/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Arial" panose="020B0604020202020204" pitchFamily="34" charset="0"/>
              </a:rPr>
            </a:b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728E00"/>
                </a:solidFill>
                <a:effectLst/>
                <a:latin typeface="Consolas" panose="020B0609020204030204" pitchFamily="49" charset="0"/>
              </a:rPr>
              <a:t>#include</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005C5F"/>
                </a:solidFill>
                <a:effectLst/>
                <a:latin typeface="Consolas" panose="020B0609020204030204" pitchFamily="49" charset="0"/>
              </a:rPr>
              <a:t>&lt;ESP8266WiFi.h&gt;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728E00"/>
                </a:solidFill>
                <a:effectLst/>
                <a:latin typeface="Consolas" panose="020B0609020204030204" pitchFamily="49" charset="0"/>
              </a:rPr>
              <a:t>#include</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005C5F"/>
                </a:solidFill>
                <a:effectLst/>
                <a:latin typeface="Consolas" panose="020B0609020204030204" pitchFamily="49" charset="0"/>
              </a:rPr>
              <a:t>&lt;BlynkSimpleEsp8266.h&gt;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Arial" panose="020B0604020202020204" pitchFamily="34" charset="0"/>
              </a:rPr>
            </a:b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728E00"/>
                </a:solidFill>
                <a:effectLst/>
                <a:latin typeface="Consolas" panose="020B0609020204030204" pitchFamily="49" charset="0"/>
              </a:rPr>
              <a:t>#define</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D35400"/>
                </a:solidFill>
                <a:effectLst/>
                <a:latin typeface="Consolas" panose="020B0609020204030204" pitchFamily="49" charset="0"/>
              </a:rPr>
              <a:t>Offset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005C5F"/>
                </a:solidFill>
                <a:effectLst/>
                <a:latin typeface="Consolas" panose="020B0609020204030204" pitchFamily="49" charset="0"/>
              </a:rPr>
              <a:t>0.00</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728E00"/>
                </a:solidFill>
                <a:effectLst/>
                <a:latin typeface="Consolas" panose="020B0609020204030204" pitchFamily="49" charset="0"/>
              </a:rPr>
              <a:t>#define</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D35400"/>
                </a:solidFill>
                <a:effectLst/>
                <a:latin typeface="Consolas" panose="020B0609020204030204" pitchFamily="49" charset="0"/>
              </a:rPr>
              <a:t>samplingInterval</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005C5F"/>
                </a:solidFill>
                <a:effectLst/>
                <a:latin typeface="Consolas" panose="020B0609020204030204" pitchFamily="49" charset="0"/>
              </a:rPr>
              <a:t>20</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728E00"/>
                </a:solidFill>
                <a:effectLst/>
                <a:latin typeface="Consolas" panose="020B0609020204030204" pitchFamily="49" charset="0"/>
              </a:rPr>
              <a:t>#define</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D35400"/>
                </a:solidFill>
                <a:effectLst/>
                <a:latin typeface="Consolas" panose="020B0609020204030204" pitchFamily="49" charset="0"/>
              </a:rPr>
              <a:t>printInterval</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005C5F"/>
                </a:solidFill>
                <a:effectLst/>
                <a:latin typeface="Consolas" panose="020B0609020204030204" pitchFamily="49" charset="0"/>
              </a:rPr>
              <a:t>800</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728E00"/>
                </a:solidFill>
                <a:effectLst/>
                <a:latin typeface="Consolas" panose="020B0609020204030204" pitchFamily="49" charset="0"/>
              </a:rPr>
              <a:t>#define</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D35400"/>
                </a:solidFill>
                <a:effectLst/>
                <a:latin typeface="Consolas" panose="020B0609020204030204" pitchFamily="49" charset="0"/>
              </a:rPr>
              <a:t>ArrayLenth</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005C5F"/>
                </a:solidFill>
                <a:effectLst/>
                <a:latin typeface="Consolas" panose="020B0609020204030204" pitchFamily="49" charset="0"/>
              </a:rPr>
              <a:t>40</a:t>
            </a:r>
            <a:r>
              <a:rPr kumimoji="0" lang="en-US" altLang="en-US" sz="1100" b="0" i="0" u="none" strike="noStrike" cap="none" normalizeH="0" baseline="0" dirty="0">
                <a:ln>
                  <a:noFill/>
                </a:ln>
                <a:solidFill>
                  <a:srgbClr val="4E5B61"/>
                </a:solidFill>
                <a:effectLst/>
                <a:latin typeface="Consolas" panose="020B0609020204030204" pitchFamily="49" charset="0"/>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100" b="0" i="0" u="none" strike="noStrike" cap="none" normalizeH="0" baseline="0" dirty="0">
                <a:ln>
                  <a:noFill/>
                </a:ln>
                <a:solidFill>
                  <a:schemeClr val="tx1"/>
                </a:solidFill>
                <a:effectLst/>
                <a:latin typeface="Arial" panose="020B0604020202020204" pitchFamily="34" charset="0"/>
              </a:rPr>
            </a:br>
            <a:endParaRPr kumimoji="0" lang="en-US" altLang="en-US" sz="11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int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D35400"/>
                </a:solidFill>
                <a:effectLst/>
                <a:latin typeface="Consolas" panose="020B0609020204030204" pitchFamily="49" charset="0"/>
              </a:rPr>
              <a:t>pHArray</a:t>
            </a:r>
            <a:r>
              <a:rPr kumimoji="0" lang="en-US" altLang="en-US" sz="1100" b="0" i="0" u="none" strike="noStrike" cap="none" normalizeH="0" baseline="0" dirty="0">
                <a:ln>
                  <a:noFill/>
                </a:ln>
                <a:solidFill>
                  <a:srgbClr val="4E5B61"/>
                </a:solidFill>
                <a:effectLst/>
                <a:latin typeface="Consolas" panose="020B0609020204030204" pitchFamily="49" charset="0"/>
              </a:rPr>
              <a:t>[</a:t>
            </a:r>
            <a:r>
              <a:rPr kumimoji="0" lang="en-US" altLang="en-US" sz="1100" b="0" i="0" u="none" strike="noStrike" cap="none" normalizeH="0" baseline="0" dirty="0" err="1">
                <a:ln>
                  <a:noFill/>
                </a:ln>
                <a:solidFill>
                  <a:srgbClr val="4E5B61"/>
                </a:solidFill>
                <a:effectLst/>
                <a:latin typeface="Consolas" panose="020B0609020204030204" pitchFamily="49" charset="0"/>
              </a:rPr>
              <a:t>ArrayLenth</a:t>
            </a:r>
            <a:r>
              <a:rPr kumimoji="0" lang="en-US" altLang="en-US" sz="1100" b="0" i="0" u="none" strike="noStrike" cap="none" normalizeH="0" baseline="0" dirty="0">
                <a:ln>
                  <a:noFill/>
                </a:ln>
                <a:solidFill>
                  <a:srgbClr val="4E5B61"/>
                </a:solidFill>
                <a:effectLst/>
                <a:latin typeface="Consolas" panose="020B0609020204030204" pitchFamily="49" charset="0"/>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int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4E5B61"/>
                </a:solidFill>
                <a:effectLst/>
                <a:latin typeface="Consolas" panose="020B0609020204030204" pitchFamily="49" charset="0"/>
              </a:rPr>
              <a:t>pHArrayIndex</a:t>
            </a:r>
            <a:r>
              <a:rPr kumimoji="0" lang="en-US" altLang="en-US" sz="1100" b="0" i="0" u="none" strike="noStrike" cap="none" normalizeH="0" baseline="0" dirty="0">
                <a:ln>
                  <a:noFill/>
                </a:ln>
                <a:solidFill>
                  <a:srgbClr val="4E5B61"/>
                </a:solidFill>
                <a:effectLst/>
                <a:latin typeface="Consolas" panose="020B0609020204030204" pitchFamily="49" charset="0"/>
              </a:rPr>
              <a:t> = </a:t>
            </a:r>
            <a:r>
              <a:rPr kumimoji="0" lang="en-US" altLang="en-US" sz="1100" b="0" i="0" u="none" strike="noStrike" cap="none" normalizeH="0" baseline="0" dirty="0">
                <a:ln>
                  <a:noFill/>
                </a:ln>
                <a:solidFill>
                  <a:srgbClr val="005C5F"/>
                </a:solidFill>
                <a:effectLst/>
                <a:latin typeface="Consolas" panose="020B0609020204030204" pitchFamily="49" charset="0"/>
              </a:rPr>
              <a:t>0</a:t>
            </a:r>
            <a:r>
              <a:rPr kumimoji="0" lang="en-US" altLang="en-US" sz="1100" b="0" i="0" u="none" strike="noStrike" cap="none" normalizeH="0" baseline="0" dirty="0">
                <a:ln>
                  <a:noFill/>
                </a:ln>
                <a:solidFill>
                  <a:srgbClr val="4E5B61"/>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int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4E5B61"/>
                </a:solidFill>
                <a:effectLst/>
                <a:latin typeface="Consolas" panose="020B0609020204030204" pitchFamily="49" charset="0"/>
              </a:rPr>
              <a:t>countTrueCommand</a:t>
            </a:r>
            <a:r>
              <a:rPr kumimoji="0" lang="en-US" altLang="en-US" sz="1100" b="0" i="0" u="none" strike="noStrike" cap="none" normalizeH="0" baseline="0" dirty="0">
                <a:ln>
                  <a:noFill/>
                </a:ln>
                <a:solidFill>
                  <a:srgbClr val="4E5B61"/>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int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4E5B61"/>
                </a:solidFill>
                <a:effectLst/>
                <a:latin typeface="Consolas" panose="020B0609020204030204" pitchFamily="49" charset="0"/>
              </a:rPr>
              <a:t>countTimeCommand</a:t>
            </a:r>
            <a:r>
              <a:rPr kumimoji="0" lang="en-US" altLang="en-US" sz="1100" b="0" i="0" u="none" strike="noStrike" cap="none" normalizeH="0" baseline="0" dirty="0">
                <a:ln>
                  <a:noFill/>
                </a:ln>
                <a:solidFill>
                  <a:srgbClr val="4E5B61"/>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4E5B61"/>
                </a:solidFill>
                <a:effectLst/>
                <a:latin typeface="Consolas" panose="020B0609020204030204" pitchFamily="49" charset="0"/>
              </a:rPr>
              <a:t>boolean</a:t>
            </a:r>
            <a:r>
              <a:rPr kumimoji="0" lang="en-US" altLang="en-US" sz="1100" b="0" i="0" u="none" strike="noStrike" cap="none" normalizeH="0" baseline="0" dirty="0">
                <a:ln>
                  <a:noFill/>
                </a:ln>
                <a:solidFill>
                  <a:srgbClr val="4E5B61"/>
                </a:solidFill>
                <a:effectLst/>
                <a:latin typeface="Consolas" panose="020B0609020204030204" pitchFamily="49" charset="0"/>
              </a:rPr>
              <a:t> found = </a:t>
            </a:r>
            <a:r>
              <a:rPr kumimoji="0" lang="en-US" altLang="en-US" sz="1100" b="0" i="0" u="none" strike="noStrike" cap="none" normalizeH="0" baseline="0" dirty="0">
                <a:ln>
                  <a:noFill/>
                </a:ln>
                <a:solidFill>
                  <a:srgbClr val="005C5F"/>
                </a:solidFill>
                <a:effectLst/>
                <a:latin typeface="Consolas" panose="020B0609020204030204" pitchFamily="49" charset="0"/>
              </a:rPr>
              <a:t>false</a:t>
            </a:r>
            <a:r>
              <a:rPr kumimoji="0" lang="en-US" altLang="en-US" sz="1100" b="0" i="0" u="none" strike="noStrike" cap="none" normalizeH="0" baseline="0" dirty="0">
                <a:ln>
                  <a:noFill/>
                </a:ln>
                <a:solidFill>
                  <a:srgbClr val="4E5B61"/>
                </a:solidFill>
                <a:effectLst/>
                <a:latin typeface="Consolas" panose="020B0609020204030204" pitchFamily="49" charset="0"/>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int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4E5B61"/>
                </a:solidFill>
                <a:effectLst/>
                <a:latin typeface="Consolas" panose="020B0609020204030204" pitchFamily="49" charset="0"/>
              </a:rPr>
              <a:t>pHPin</a:t>
            </a:r>
            <a:r>
              <a:rPr kumimoji="0" lang="en-US" altLang="en-US" sz="1100" b="0" i="0" u="none" strike="noStrike" cap="none" normalizeH="0" baseline="0" dirty="0">
                <a:ln>
                  <a:noFill/>
                </a:ln>
                <a:solidFill>
                  <a:srgbClr val="4E5B61"/>
                </a:solidFill>
                <a:effectLst/>
                <a:latin typeface="Consolas" panose="020B0609020204030204" pitchFamily="49" charset="0"/>
              </a:rPr>
              <a:t>=A0;</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int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4E5B61"/>
                </a:solidFill>
                <a:effectLst/>
                <a:latin typeface="Consolas" panose="020B0609020204030204" pitchFamily="49" charset="0"/>
              </a:rPr>
              <a:t>ThermistorPin</a:t>
            </a:r>
            <a:r>
              <a:rPr kumimoji="0" lang="en-US" altLang="en-US" sz="1100" b="0" i="0" u="none" strike="noStrike" cap="none" normalizeH="0" baseline="0" dirty="0">
                <a:ln>
                  <a:noFill/>
                </a:ln>
                <a:solidFill>
                  <a:srgbClr val="4E5B61"/>
                </a:solidFill>
                <a:effectLst/>
                <a:latin typeface="Consolas" panose="020B0609020204030204" pitchFamily="49" charset="0"/>
              </a:rPr>
              <a:t> = D0;</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int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4E5B61"/>
                </a:solidFill>
                <a:effectLst/>
                <a:latin typeface="Consolas" panose="020B0609020204030204" pitchFamily="49" charset="0"/>
              </a:rPr>
              <a:t>MoisturePin</a:t>
            </a:r>
            <a:r>
              <a:rPr kumimoji="0" lang="en-US" altLang="en-US" sz="1100" b="0" i="0" u="none" strike="noStrike" cap="none" normalizeH="0" baseline="0" dirty="0">
                <a:ln>
                  <a:noFill/>
                </a:ln>
                <a:solidFill>
                  <a:srgbClr val="4E5B61"/>
                </a:solidFill>
                <a:effectLst/>
                <a:latin typeface="Consolas" panose="020B0609020204030204" pitchFamily="49" charset="0"/>
              </a:rPr>
              <a:t>=D1;</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int</a:t>
            </a:r>
            <a:r>
              <a:rPr kumimoji="0" lang="en-US" altLang="en-US" sz="1100" b="0" i="0" u="none" strike="noStrike" cap="none" normalizeH="0" baseline="0" dirty="0">
                <a:ln>
                  <a:noFill/>
                </a:ln>
                <a:solidFill>
                  <a:srgbClr val="4E5B61"/>
                </a:solidFill>
                <a:effectLst/>
                <a:latin typeface="Consolas" panose="020B0609020204030204" pitchFamily="49" charset="0"/>
              </a:rPr>
              <a:t> Vo;</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float</a:t>
            </a:r>
            <a:r>
              <a:rPr kumimoji="0" lang="en-US" altLang="en-US" sz="1100" b="0" i="0" u="none" strike="noStrike" cap="none" normalizeH="0" baseline="0" dirty="0">
                <a:ln>
                  <a:noFill/>
                </a:ln>
                <a:solidFill>
                  <a:srgbClr val="4E5B61"/>
                </a:solidFill>
                <a:effectLst/>
                <a:latin typeface="Consolas" panose="020B0609020204030204" pitchFamily="49" charset="0"/>
              </a:rPr>
              <a:t> R1 </a:t>
            </a:r>
            <a:r>
              <a:rPr kumimoji="0" lang="en-US" altLang="en-US" sz="1100" b="0" i="0" u="none" strike="noStrike" cap="none" normalizeH="0" baseline="0">
                <a:ln>
                  <a:noFill/>
                </a:ln>
                <a:solidFill>
                  <a:srgbClr val="4E5B61"/>
                </a:solidFill>
                <a:effectLst/>
                <a:latin typeface="Consolas" panose="020B0609020204030204" pitchFamily="49" charset="0"/>
              </a:rPr>
              <a:t>= </a:t>
            </a:r>
            <a:r>
              <a:rPr lang="en-US" altLang="en-US" sz="1100">
                <a:solidFill>
                  <a:srgbClr val="005C5F"/>
                </a:solidFill>
                <a:latin typeface="Consolas" panose="020B0609020204030204" pitchFamily="49" charset="0"/>
              </a:rPr>
              <a:t>3</a:t>
            </a:r>
            <a:r>
              <a:rPr kumimoji="0" lang="en-US" altLang="en-US" sz="1100" b="0" i="0" u="none" strike="noStrike" cap="none" normalizeH="0" baseline="0">
                <a:ln>
                  <a:noFill/>
                </a:ln>
                <a:solidFill>
                  <a:srgbClr val="005C5F"/>
                </a:solidFill>
                <a:effectLst/>
                <a:latin typeface="Consolas" panose="020B0609020204030204" pitchFamily="49" charset="0"/>
              </a:rPr>
              <a:t>000</a:t>
            </a:r>
            <a:r>
              <a:rPr kumimoji="0" lang="en-US" altLang="en-US" sz="1100" b="0" i="0" u="none" strike="noStrike" cap="none" normalizeH="0" baseline="0" dirty="0">
                <a:ln>
                  <a:noFill/>
                </a:ln>
                <a:solidFill>
                  <a:srgbClr val="4E5B61"/>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float</a:t>
            </a:r>
            <a:r>
              <a:rPr kumimoji="0" lang="en-US" altLang="en-US" sz="1100" b="0" i="0" u="none" strike="noStrike" cap="none" normalizeH="0" baseline="0" dirty="0">
                <a:ln>
                  <a:noFill/>
                </a:ln>
                <a:solidFill>
                  <a:srgbClr val="4E5B61"/>
                </a:solidFill>
                <a:effectLst/>
                <a:latin typeface="Consolas" panose="020B0609020204030204" pitchFamily="49" charset="0"/>
              </a:rPr>
              <a:t> logR2, R2, 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float</a:t>
            </a:r>
            <a:r>
              <a:rPr kumimoji="0" lang="en-US" altLang="en-US" sz="1100" b="0" i="0" u="none" strike="noStrike" cap="none" normalizeH="0" baseline="0" dirty="0">
                <a:ln>
                  <a:noFill/>
                </a:ln>
                <a:solidFill>
                  <a:srgbClr val="4E5B61"/>
                </a:solidFill>
                <a:effectLst/>
                <a:latin typeface="Consolas" panose="020B0609020204030204" pitchFamily="49" charset="0"/>
              </a:rPr>
              <a:t> c1 = </a:t>
            </a:r>
            <a:r>
              <a:rPr kumimoji="0" lang="en-US" altLang="en-US" sz="1100" b="0" i="0" u="none" strike="noStrike" cap="none" normalizeH="0" baseline="0" dirty="0">
                <a:ln>
                  <a:noFill/>
                </a:ln>
                <a:solidFill>
                  <a:srgbClr val="005C5F"/>
                </a:solidFill>
                <a:effectLst/>
                <a:latin typeface="Consolas" panose="020B0609020204030204" pitchFamily="49" charset="0"/>
              </a:rPr>
              <a:t>1.009249522</a:t>
            </a:r>
            <a:r>
              <a:rPr kumimoji="0" lang="en-US" altLang="en-US" sz="1100" b="0" i="0" u="none" strike="noStrike" cap="none" normalizeH="0" baseline="0" dirty="0">
                <a:ln>
                  <a:noFill/>
                </a:ln>
                <a:solidFill>
                  <a:srgbClr val="4E5B61"/>
                </a:solidFill>
                <a:effectLst/>
                <a:latin typeface="Consolas" panose="020B0609020204030204" pitchFamily="49" charset="0"/>
              </a:rPr>
              <a:t>e-</a:t>
            </a:r>
            <a:r>
              <a:rPr kumimoji="0" lang="en-US" altLang="en-US" sz="1100" b="0" i="0" u="none" strike="noStrike" cap="none" normalizeH="0" baseline="0" dirty="0">
                <a:ln>
                  <a:noFill/>
                </a:ln>
                <a:solidFill>
                  <a:srgbClr val="005C5F"/>
                </a:solidFill>
                <a:effectLst/>
                <a:latin typeface="Consolas" panose="020B0609020204030204" pitchFamily="49" charset="0"/>
              </a:rPr>
              <a:t>03</a:t>
            </a:r>
            <a:r>
              <a:rPr kumimoji="0" lang="en-US" altLang="en-US" sz="1100" b="0" i="0" u="none" strike="noStrike" cap="none" normalizeH="0" baseline="0" dirty="0">
                <a:ln>
                  <a:noFill/>
                </a:ln>
                <a:solidFill>
                  <a:srgbClr val="4E5B61"/>
                </a:solidFill>
                <a:effectLst/>
                <a:latin typeface="Consolas" panose="020B0609020204030204" pitchFamily="49" charset="0"/>
              </a:rPr>
              <a:t>, c2 = </a:t>
            </a:r>
            <a:r>
              <a:rPr kumimoji="0" lang="en-US" altLang="en-US" sz="1100" b="0" i="0" u="none" strike="noStrike" cap="none" normalizeH="0" baseline="0" dirty="0">
                <a:ln>
                  <a:noFill/>
                </a:ln>
                <a:solidFill>
                  <a:srgbClr val="005C5F"/>
                </a:solidFill>
                <a:effectLst/>
                <a:latin typeface="Consolas" panose="020B0609020204030204" pitchFamily="49" charset="0"/>
              </a:rPr>
              <a:t>2.378405444</a:t>
            </a:r>
            <a:r>
              <a:rPr kumimoji="0" lang="en-US" altLang="en-US" sz="1100" b="0" i="0" u="none" strike="noStrike" cap="none" normalizeH="0" baseline="0" dirty="0">
                <a:ln>
                  <a:noFill/>
                </a:ln>
                <a:solidFill>
                  <a:srgbClr val="4E5B61"/>
                </a:solidFill>
                <a:effectLst/>
                <a:latin typeface="Consolas" panose="020B0609020204030204" pitchFamily="49" charset="0"/>
              </a:rPr>
              <a:t>e-</a:t>
            </a:r>
            <a:r>
              <a:rPr kumimoji="0" lang="en-US" altLang="en-US" sz="1100" b="0" i="0" u="none" strike="noStrike" cap="none" normalizeH="0" baseline="0" dirty="0">
                <a:ln>
                  <a:noFill/>
                </a:ln>
                <a:solidFill>
                  <a:srgbClr val="005C5F"/>
                </a:solidFill>
                <a:effectLst/>
                <a:latin typeface="Consolas" panose="020B0609020204030204" pitchFamily="49" charset="0"/>
              </a:rPr>
              <a:t>04</a:t>
            </a:r>
            <a:r>
              <a:rPr kumimoji="0" lang="en-US" altLang="en-US" sz="1100" b="0" i="0" u="none" strike="noStrike" cap="none" normalizeH="0" baseline="0" dirty="0">
                <a:ln>
                  <a:noFill/>
                </a:ln>
                <a:solidFill>
                  <a:srgbClr val="4E5B61"/>
                </a:solidFill>
                <a:effectLst/>
                <a:latin typeface="Consolas" panose="020B0609020204030204" pitchFamily="49" charset="0"/>
              </a:rPr>
              <a:t>, c3 = </a:t>
            </a:r>
            <a:r>
              <a:rPr kumimoji="0" lang="en-US" altLang="en-US" sz="1100" b="0" i="0" u="none" strike="noStrike" cap="none" normalizeH="0" baseline="0" dirty="0">
                <a:ln>
                  <a:noFill/>
                </a:ln>
                <a:solidFill>
                  <a:srgbClr val="005C5F"/>
                </a:solidFill>
                <a:effectLst/>
                <a:latin typeface="Consolas" panose="020B0609020204030204" pitchFamily="49" charset="0"/>
              </a:rPr>
              <a:t>2.019202697</a:t>
            </a:r>
            <a:r>
              <a:rPr kumimoji="0" lang="en-US" altLang="en-US" sz="1100" b="0" i="0" u="none" strike="noStrike" cap="none" normalizeH="0" baseline="0" dirty="0">
                <a:ln>
                  <a:noFill/>
                </a:ln>
                <a:solidFill>
                  <a:srgbClr val="4E5B61"/>
                </a:solidFill>
                <a:effectLst/>
                <a:latin typeface="Consolas" panose="020B0609020204030204" pitchFamily="49" charset="0"/>
              </a:rPr>
              <a:t>e-</a:t>
            </a:r>
            <a:r>
              <a:rPr kumimoji="0" lang="en-US" altLang="en-US" sz="1100" b="0" i="0" u="none" strike="noStrike" cap="none" normalizeH="0" baseline="0" dirty="0">
                <a:ln>
                  <a:noFill/>
                </a:ln>
                <a:solidFill>
                  <a:srgbClr val="005C5F"/>
                </a:solidFill>
                <a:effectLst/>
                <a:latin typeface="Consolas" panose="020B0609020204030204" pitchFamily="49" charset="0"/>
              </a:rPr>
              <a:t>07</a:t>
            </a:r>
            <a:r>
              <a:rPr kumimoji="0" lang="en-US" altLang="en-US" sz="1100" b="0" i="0" u="none" strike="noStrike" cap="none" normalizeH="0" baseline="0" dirty="0">
                <a:ln>
                  <a:noFill/>
                </a:ln>
                <a:solidFill>
                  <a:srgbClr val="4E5B61"/>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const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00979D"/>
                </a:solidFill>
                <a:effectLst/>
                <a:latin typeface="Consolas" panose="020B0609020204030204" pitchFamily="49" charset="0"/>
              </a:rPr>
              <a:t>int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4E5B61"/>
                </a:solidFill>
                <a:effectLst/>
                <a:latin typeface="Consolas" panose="020B0609020204030204" pitchFamily="49" charset="0"/>
              </a:rPr>
              <a:t>AirValue</a:t>
            </a:r>
            <a:r>
              <a:rPr kumimoji="0" lang="en-US" altLang="en-US" sz="1100" b="0" i="0" u="none" strike="noStrike" cap="none" normalizeH="0" baseline="0" dirty="0">
                <a:ln>
                  <a:noFill/>
                </a:ln>
                <a:solidFill>
                  <a:srgbClr val="4E5B61"/>
                </a:solidFill>
                <a:effectLst/>
                <a:latin typeface="Consolas" panose="020B0609020204030204" pitchFamily="49" charset="0"/>
              </a:rPr>
              <a:t> = </a:t>
            </a:r>
            <a:r>
              <a:rPr kumimoji="0" lang="en-US" altLang="en-US" sz="1100" b="0" i="0" u="none" strike="noStrike" cap="none" normalizeH="0" baseline="0" dirty="0">
                <a:ln>
                  <a:noFill/>
                </a:ln>
                <a:solidFill>
                  <a:srgbClr val="005C5F"/>
                </a:solidFill>
                <a:effectLst/>
                <a:latin typeface="Consolas" panose="020B0609020204030204" pitchFamily="49" charset="0"/>
              </a:rPr>
              <a:t>600</a:t>
            </a:r>
            <a:r>
              <a:rPr kumimoji="0" lang="en-US" altLang="en-US" sz="1100" b="0" i="0" u="none" strike="noStrike" cap="none" normalizeH="0" baseline="0" dirty="0">
                <a:ln>
                  <a:noFill/>
                </a:ln>
                <a:solidFill>
                  <a:srgbClr val="4E5B61"/>
                </a:solidFill>
                <a:effectLst/>
                <a:latin typeface="Consolas" panose="020B0609020204030204" pitchFamily="49" charset="0"/>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const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a:ln>
                  <a:noFill/>
                </a:ln>
                <a:solidFill>
                  <a:srgbClr val="00979D"/>
                </a:solidFill>
                <a:effectLst/>
                <a:latin typeface="Consolas" panose="020B0609020204030204" pitchFamily="49" charset="0"/>
              </a:rPr>
              <a:t>int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4E5B61"/>
                </a:solidFill>
                <a:effectLst/>
                <a:latin typeface="Consolas" panose="020B0609020204030204" pitchFamily="49" charset="0"/>
              </a:rPr>
              <a:t>WaterValue</a:t>
            </a:r>
            <a:r>
              <a:rPr kumimoji="0" lang="en-US" altLang="en-US" sz="1100" b="0" i="0" u="none" strike="noStrike" cap="none" normalizeH="0" baseline="0" dirty="0">
                <a:ln>
                  <a:noFill/>
                </a:ln>
                <a:solidFill>
                  <a:srgbClr val="4E5B61"/>
                </a:solidFill>
                <a:effectLst/>
                <a:latin typeface="Consolas" panose="020B0609020204030204" pitchFamily="49" charset="0"/>
              </a:rPr>
              <a:t> = </a:t>
            </a:r>
            <a:r>
              <a:rPr kumimoji="0" lang="en-US" altLang="en-US" sz="1100" b="0" i="0" u="none" strike="noStrike" cap="none" normalizeH="0" baseline="0" dirty="0">
                <a:ln>
                  <a:noFill/>
                </a:ln>
                <a:solidFill>
                  <a:srgbClr val="005C5F"/>
                </a:solidFill>
                <a:effectLst/>
                <a:latin typeface="Consolas" panose="020B0609020204030204" pitchFamily="49" charset="0"/>
              </a:rPr>
              <a:t>350</a:t>
            </a:r>
            <a:r>
              <a:rPr kumimoji="0" lang="en-US" altLang="en-US" sz="1100" b="0" i="0" u="none" strike="noStrike" cap="none" normalizeH="0" baseline="0" dirty="0">
                <a:ln>
                  <a:noFill/>
                </a:ln>
                <a:solidFill>
                  <a:srgbClr val="4E5B61"/>
                </a:solidFill>
                <a:effectLst/>
                <a:latin typeface="Consolas" panose="020B0609020204030204" pitchFamily="49" charset="0"/>
              </a:rPr>
              <a:t>;  </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float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4E5B61"/>
                </a:solidFill>
                <a:effectLst/>
                <a:latin typeface="Consolas" panose="020B0609020204030204" pitchFamily="49" charset="0"/>
              </a:rPr>
              <a:t>soilMoistureValue</a:t>
            </a:r>
            <a:r>
              <a:rPr kumimoji="0" lang="en-US" altLang="en-US" sz="1100" b="0" i="0" u="none" strike="noStrike" cap="none" normalizeH="0" baseline="0" dirty="0">
                <a:ln>
                  <a:noFill/>
                </a:ln>
                <a:solidFill>
                  <a:srgbClr val="4E5B61"/>
                </a:solidFill>
                <a:effectLst/>
                <a:latin typeface="Consolas" panose="020B0609020204030204" pitchFamily="49" charset="0"/>
              </a:rPr>
              <a:t> = </a:t>
            </a:r>
            <a:r>
              <a:rPr kumimoji="0" lang="en-US" altLang="en-US" sz="1100" b="0" i="0" u="none" strike="noStrike" cap="none" normalizeH="0" baseline="0" dirty="0">
                <a:ln>
                  <a:noFill/>
                </a:ln>
                <a:solidFill>
                  <a:srgbClr val="005C5F"/>
                </a:solidFill>
                <a:effectLst/>
                <a:latin typeface="Consolas" panose="020B0609020204030204" pitchFamily="49" charset="0"/>
              </a:rPr>
              <a:t>0</a:t>
            </a:r>
            <a:r>
              <a:rPr kumimoji="0" lang="en-US" altLang="en-US" sz="1100" b="0" i="0" u="none" strike="noStrike" cap="none" normalizeH="0" baseline="0" dirty="0">
                <a:ln>
                  <a:noFill/>
                </a:ln>
                <a:solidFill>
                  <a:srgbClr val="4E5B61"/>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979D"/>
                </a:solidFill>
                <a:effectLst/>
                <a:latin typeface="Consolas" panose="020B0609020204030204" pitchFamily="49" charset="0"/>
              </a:rPr>
              <a:t>float</a:t>
            </a:r>
            <a:r>
              <a:rPr kumimoji="0" lang="en-US" altLang="en-US" sz="1100" b="0" i="0" u="none" strike="noStrike" cap="none" normalizeH="0" baseline="0" dirty="0">
                <a:ln>
                  <a:noFill/>
                </a:ln>
                <a:solidFill>
                  <a:srgbClr val="4E5B61"/>
                </a:solidFill>
                <a:effectLst/>
                <a:latin typeface="Consolas" panose="020B0609020204030204" pitchFamily="49" charset="0"/>
              </a:rPr>
              <a:t> </a:t>
            </a:r>
            <a:r>
              <a:rPr kumimoji="0" lang="en-US" altLang="en-US" sz="1100" b="0" i="0" u="none" strike="noStrike" cap="none" normalizeH="0" baseline="0" dirty="0" err="1">
                <a:ln>
                  <a:noFill/>
                </a:ln>
                <a:solidFill>
                  <a:srgbClr val="4E5B61"/>
                </a:solidFill>
                <a:effectLst/>
                <a:latin typeface="Consolas" panose="020B0609020204030204" pitchFamily="49" charset="0"/>
              </a:rPr>
              <a:t>soilmoisturepercent</a:t>
            </a:r>
            <a:r>
              <a:rPr kumimoji="0" lang="en-US" altLang="en-US" sz="1100" b="0" i="0" u="none" strike="noStrike" cap="none" normalizeH="0" baseline="0" dirty="0">
                <a:ln>
                  <a:noFill/>
                </a:ln>
                <a:solidFill>
                  <a:srgbClr val="4E5B61"/>
                </a:solidFill>
                <a:effectLst/>
                <a:latin typeface="Consolas" panose="020B0609020204030204" pitchFamily="49" charset="0"/>
              </a:rPr>
              <a:t>=</a:t>
            </a:r>
            <a:r>
              <a:rPr kumimoji="0" lang="en-US" altLang="en-US" sz="1100" b="0" i="0" u="none" strike="noStrike" cap="none" normalizeH="0" baseline="0" dirty="0">
                <a:ln>
                  <a:noFill/>
                </a:ln>
                <a:solidFill>
                  <a:srgbClr val="005C5F"/>
                </a:solidFill>
                <a:effectLst/>
                <a:latin typeface="Consolas" panose="020B0609020204030204" pitchFamily="49" charset="0"/>
              </a:rPr>
              <a:t>0</a:t>
            </a:r>
            <a:r>
              <a:rPr kumimoji="0" lang="en-US" altLang="en-US" sz="1100" b="0" i="0" u="none" strike="noStrike" cap="none" normalizeH="0" baseline="0" dirty="0">
                <a:ln>
                  <a:noFill/>
                </a:ln>
                <a:solidFill>
                  <a:srgbClr val="4E5B61"/>
                </a:solidFill>
                <a:effectLst/>
                <a:latin typeface="Consolas" panose="020B0609020204030204" pitchFamily="49" charset="0"/>
              </a:rPr>
              <a:t>;</a:t>
            </a:r>
            <a:endParaRPr kumimoji="0" lang="en-US" altLang="en-US" sz="1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51144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250" fill="hold"/>
                                        <p:tgtEl>
                                          <p:spTgt spid="11"/>
                                        </p:tgtEl>
                                        <p:attrNameLst>
                                          <p:attrName>ppt_w</p:attrName>
                                        </p:attrNameLst>
                                      </p:cBhvr>
                                      <p:tavLst>
                                        <p:tav tm="0">
                                          <p:val>
                                            <p:fltVal val="0"/>
                                          </p:val>
                                        </p:tav>
                                        <p:tav tm="100000">
                                          <p:val>
                                            <p:strVal val="#ppt_w"/>
                                          </p:val>
                                        </p:tav>
                                      </p:tavLst>
                                    </p:anim>
                                    <p:anim calcmode="lin" valueType="num">
                                      <p:cBhvr>
                                        <p:cTn id="8" dur="250" fill="hold"/>
                                        <p:tgtEl>
                                          <p:spTgt spid="11"/>
                                        </p:tgtEl>
                                        <p:attrNameLst>
                                          <p:attrName>ppt_h</p:attrName>
                                        </p:attrNameLst>
                                      </p:cBhvr>
                                      <p:tavLst>
                                        <p:tav tm="0">
                                          <p:val>
                                            <p:fltVal val="0"/>
                                          </p:val>
                                        </p:tav>
                                        <p:tav tm="100000">
                                          <p:val>
                                            <p:strVal val="#ppt_h"/>
                                          </p:val>
                                        </p:tav>
                                      </p:tavLst>
                                    </p:anim>
                                    <p:animEffect transition="in" filter="fade">
                                      <p:cBhvr>
                                        <p:cTn id="9"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204898" y="0"/>
            <a:ext cx="5005466" cy="699247"/>
          </a:xfrm>
        </p:spPr>
        <p:txBody>
          <a:bodyPr>
            <a:normAutofit fontScale="90000"/>
          </a:bodyPr>
          <a:lstStyle/>
          <a:p>
            <a:r>
              <a:rPr lang="en-US" dirty="0"/>
              <a:t>Code:</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12</a:t>
            </a:fld>
            <a:endParaRPr lang="en-US" dirty="0"/>
          </a:p>
        </p:txBody>
      </p:sp>
      <p:pic>
        <p:nvPicPr>
          <p:cNvPr id="11" name="Picture 10">
            <a:extLst>
              <a:ext uri="{FF2B5EF4-FFF2-40B4-BE49-F238E27FC236}">
                <a16:creationId xmlns:a16="http://schemas.microsoft.com/office/drawing/2014/main" id="{8A640160-C41C-6FAE-7120-8CF6A60D7E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5484" y="1910416"/>
            <a:ext cx="3758005" cy="2505337"/>
          </a:xfrm>
          <a:prstGeom prst="rect">
            <a:avLst/>
          </a:prstGeom>
        </p:spPr>
      </p:pic>
      <p:sp>
        <p:nvSpPr>
          <p:cNvPr id="17" name="TextBox 16">
            <a:extLst>
              <a:ext uri="{FF2B5EF4-FFF2-40B4-BE49-F238E27FC236}">
                <a16:creationId xmlns:a16="http://schemas.microsoft.com/office/drawing/2014/main" id="{977C420C-15F5-49B8-A260-9D324834C1D4}"/>
              </a:ext>
            </a:extLst>
          </p:cNvPr>
          <p:cNvSpPr txBox="1"/>
          <p:nvPr/>
        </p:nvSpPr>
        <p:spPr>
          <a:xfrm>
            <a:off x="4294092" y="896309"/>
            <a:ext cx="7377953" cy="5262979"/>
          </a:xfrm>
          <a:prstGeom prst="rect">
            <a:avLst/>
          </a:prstGeom>
          <a:noFill/>
        </p:spPr>
        <p:txBody>
          <a:bodyPr wrap="square" rtlCol="0">
            <a:spAutoFit/>
          </a:bodyPr>
          <a:lstStyle/>
          <a:p>
            <a:pPr algn="l"/>
            <a:r>
              <a:rPr lang="en-IN" sz="1200" b="0" i="0" dirty="0">
                <a:solidFill>
                  <a:srgbClr val="00979D"/>
                </a:solidFill>
                <a:effectLst/>
                <a:latin typeface="Consolas" panose="020B0609020204030204" pitchFamily="49" charset="0"/>
              </a:rPr>
              <a:t>char</a:t>
            </a:r>
            <a:r>
              <a:rPr lang="en-IN" sz="1200" b="0" i="0" dirty="0">
                <a:solidFill>
                  <a:srgbClr val="4E5B61"/>
                </a:solidFill>
                <a:effectLst/>
                <a:latin typeface="Consolas" panose="020B0609020204030204" pitchFamily="49" charset="0"/>
              </a:rPr>
              <a:t> </a:t>
            </a:r>
            <a:r>
              <a:rPr lang="en-IN" sz="1200" b="0" i="0" dirty="0" err="1">
                <a:solidFill>
                  <a:srgbClr val="4E5B61"/>
                </a:solidFill>
                <a:effectLst/>
                <a:latin typeface="Consolas" panose="020B0609020204030204" pitchFamily="49" charset="0"/>
              </a:rPr>
              <a:t>ssid</a:t>
            </a:r>
            <a:r>
              <a:rPr lang="en-IN" sz="1200" b="0" i="0" dirty="0">
                <a:solidFill>
                  <a:srgbClr val="4E5B61"/>
                </a:solidFill>
                <a:effectLst/>
                <a:latin typeface="Consolas" panose="020B0609020204030204" pitchFamily="49" charset="0"/>
              </a:rPr>
              <a:t>[] = </a:t>
            </a:r>
            <a:r>
              <a:rPr lang="en-IN" sz="1200" b="0" i="0" dirty="0">
                <a:solidFill>
                  <a:srgbClr val="005C5F"/>
                </a:solidFill>
                <a:effectLst/>
                <a:latin typeface="Consolas" panose="020B0609020204030204" pitchFamily="49" charset="0"/>
              </a:rPr>
              <a:t>"</a:t>
            </a:r>
            <a:r>
              <a:rPr lang="en-IN" sz="1200" b="0" i="0" dirty="0" err="1">
                <a:solidFill>
                  <a:srgbClr val="005C5F"/>
                </a:solidFill>
                <a:effectLst/>
                <a:latin typeface="Consolas" panose="020B0609020204030204" pitchFamily="49" charset="0"/>
              </a:rPr>
              <a:t>PrathamMobile</a:t>
            </a:r>
            <a:r>
              <a:rPr lang="en-IN" sz="1200" b="0" i="0" dirty="0">
                <a:solidFill>
                  <a:srgbClr val="005C5F"/>
                </a:solidFill>
                <a:effectLst/>
                <a:latin typeface="Consolas" panose="020B0609020204030204" pitchFamily="49" charset="0"/>
              </a:rPr>
              <a:t>"</a:t>
            </a:r>
            <a:r>
              <a:rPr lang="en-IN" sz="1200" b="0" i="0" dirty="0">
                <a:solidFill>
                  <a:srgbClr val="4E5B61"/>
                </a:solidFill>
                <a:effectLst/>
                <a:latin typeface="Consolas" panose="020B0609020204030204" pitchFamily="49" charset="0"/>
              </a:rPr>
              <a:t>;</a:t>
            </a:r>
          </a:p>
          <a:p>
            <a:pPr algn="l"/>
            <a:r>
              <a:rPr lang="en-IN" sz="1200" b="0" i="0" dirty="0">
                <a:solidFill>
                  <a:srgbClr val="00979D"/>
                </a:solidFill>
                <a:effectLst/>
                <a:latin typeface="Consolas" panose="020B0609020204030204" pitchFamily="49" charset="0"/>
              </a:rPr>
              <a:t>char</a:t>
            </a:r>
            <a:r>
              <a:rPr lang="en-IN" sz="1200" b="0" i="0" dirty="0">
                <a:solidFill>
                  <a:srgbClr val="4E5B61"/>
                </a:solidFill>
                <a:effectLst/>
                <a:latin typeface="Consolas" panose="020B0609020204030204" pitchFamily="49" charset="0"/>
              </a:rPr>
              <a:t> pass[] = </a:t>
            </a:r>
            <a:r>
              <a:rPr lang="en-IN" sz="1200" b="0" i="0" dirty="0">
                <a:solidFill>
                  <a:srgbClr val="005C5F"/>
                </a:solidFill>
                <a:effectLst/>
                <a:latin typeface="Consolas" panose="020B0609020204030204" pitchFamily="49" charset="0"/>
              </a:rPr>
              <a:t>"pratham22"</a:t>
            </a:r>
            <a:r>
              <a:rPr lang="en-IN" sz="1200" b="0" i="0" dirty="0">
                <a:solidFill>
                  <a:srgbClr val="4E5B61"/>
                </a:solidFill>
                <a:effectLst/>
                <a:latin typeface="Consolas" panose="020B0609020204030204" pitchFamily="49" charset="0"/>
              </a:rPr>
              <a:t>;</a:t>
            </a:r>
          </a:p>
          <a:p>
            <a:pPr algn="l"/>
            <a:br>
              <a:rPr lang="en-IN" sz="1200" dirty="0"/>
            </a:br>
            <a:r>
              <a:rPr lang="en-IN" sz="1200" b="0" i="0" dirty="0" err="1">
                <a:solidFill>
                  <a:srgbClr val="4E5B61"/>
                </a:solidFill>
                <a:effectLst/>
                <a:latin typeface="Consolas" panose="020B0609020204030204" pitchFamily="49" charset="0"/>
              </a:rPr>
              <a:t>BlynkTimer</a:t>
            </a:r>
            <a:r>
              <a:rPr lang="en-IN" sz="1200" b="0" i="0" dirty="0">
                <a:solidFill>
                  <a:srgbClr val="4E5B61"/>
                </a:solidFill>
                <a:effectLst/>
                <a:latin typeface="Consolas" panose="020B0609020204030204" pitchFamily="49" charset="0"/>
              </a:rPr>
              <a:t> timer;</a:t>
            </a:r>
          </a:p>
          <a:p>
            <a:pPr algn="l"/>
            <a:br>
              <a:rPr lang="en-IN" sz="1200" dirty="0"/>
            </a:br>
            <a:br>
              <a:rPr lang="en-IN" sz="1200" dirty="0"/>
            </a:br>
            <a:r>
              <a:rPr lang="en-IN" sz="1200" b="0" i="0" dirty="0">
                <a:solidFill>
                  <a:srgbClr val="00979D"/>
                </a:solidFill>
                <a:effectLst/>
                <a:latin typeface="Consolas" panose="020B0609020204030204" pitchFamily="49" charset="0"/>
              </a:rPr>
              <a:t>float</a:t>
            </a:r>
            <a:r>
              <a:rPr lang="en-IN" sz="1200" b="0" i="0" dirty="0">
                <a:solidFill>
                  <a:srgbClr val="4E5B61"/>
                </a:solidFill>
                <a:effectLst/>
                <a:latin typeface="Consolas" panose="020B0609020204030204" pitchFamily="49" charset="0"/>
              </a:rPr>
              <a:t> </a:t>
            </a:r>
            <a:r>
              <a:rPr lang="en-IN" sz="1200" b="0" i="0" dirty="0" err="1">
                <a:solidFill>
                  <a:srgbClr val="D35400"/>
                </a:solidFill>
                <a:effectLst/>
                <a:latin typeface="Consolas" panose="020B0609020204030204" pitchFamily="49" charset="0"/>
              </a:rPr>
              <a:t>phVal</a:t>
            </a:r>
            <a:r>
              <a:rPr lang="en-IN" sz="1200" b="0" i="0" dirty="0">
                <a:solidFill>
                  <a:srgbClr val="434F54"/>
                </a:solidFill>
                <a:effectLst/>
                <a:latin typeface="Consolas" panose="020B0609020204030204" pitchFamily="49" charset="0"/>
              </a:rPr>
              <a:t>()</a:t>
            </a:r>
            <a:r>
              <a:rPr lang="en-IN" sz="1200" b="0" i="0" dirty="0">
                <a:solidFill>
                  <a:srgbClr val="4E5B61"/>
                </a:solidFill>
                <a:effectLst/>
                <a:latin typeface="Consolas" panose="020B0609020204030204" pitchFamily="49" charset="0"/>
              </a:rPr>
              <a:t> </a:t>
            </a:r>
            <a:r>
              <a:rPr lang="en-IN" sz="1200" b="0" i="0" dirty="0">
                <a:solidFill>
                  <a:srgbClr val="434F54"/>
                </a:solidFill>
                <a:effectLst/>
                <a:latin typeface="Consolas" panose="020B0609020204030204" pitchFamily="49" charset="0"/>
              </a:rPr>
              <a:t>{</a:t>
            </a:r>
            <a:endParaRPr lang="en-IN" sz="1200" b="0" i="0" dirty="0">
              <a:solidFill>
                <a:srgbClr val="4E5B61"/>
              </a:solidFill>
              <a:effectLst/>
              <a:latin typeface="Consolas" panose="020B0609020204030204" pitchFamily="49" charset="0"/>
            </a:endParaRPr>
          </a:p>
          <a:p>
            <a:pPr algn="l"/>
            <a:r>
              <a:rPr lang="en-IN" sz="1200" b="0" i="0" dirty="0">
                <a:solidFill>
                  <a:srgbClr val="4E5B61"/>
                </a:solidFill>
                <a:effectLst/>
                <a:latin typeface="Consolas" panose="020B0609020204030204" pitchFamily="49" charset="0"/>
              </a:rPr>
              <a:t>  </a:t>
            </a:r>
            <a:r>
              <a:rPr lang="en-IN" sz="1200" b="0" i="0" dirty="0">
                <a:solidFill>
                  <a:srgbClr val="00979D"/>
                </a:solidFill>
                <a:effectLst/>
                <a:latin typeface="Consolas" panose="020B0609020204030204" pitchFamily="49" charset="0"/>
              </a:rPr>
              <a:t>static</a:t>
            </a:r>
            <a:r>
              <a:rPr lang="en-IN" sz="1200" b="0" i="0" dirty="0">
                <a:solidFill>
                  <a:srgbClr val="4E5B61"/>
                </a:solidFill>
                <a:effectLst/>
                <a:latin typeface="Consolas" panose="020B0609020204030204" pitchFamily="49" charset="0"/>
              </a:rPr>
              <a:t> </a:t>
            </a:r>
            <a:r>
              <a:rPr lang="en-IN" sz="1200" b="0" i="0" dirty="0">
                <a:solidFill>
                  <a:srgbClr val="00979D"/>
                </a:solidFill>
                <a:effectLst/>
                <a:latin typeface="Consolas" panose="020B0609020204030204" pitchFamily="49" charset="0"/>
              </a:rPr>
              <a:t>unsigned</a:t>
            </a:r>
            <a:r>
              <a:rPr lang="en-IN" sz="1200" b="0" i="0" dirty="0">
                <a:solidFill>
                  <a:srgbClr val="4E5B61"/>
                </a:solidFill>
                <a:effectLst/>
                <a:latin typeface="Consolas" panose="020B0609020204030204" pitchFamily="49" charset="0"/>
              </a:rPr>
              <a:t> </a:t>
            </a:r>
            <a:r>
              <a:rPr lang="en-IN" sz="1200" b="0" i="0" dirty="0">
                <a:solidFill>
                  <a:srgbClr val="00979D"/>
                </a:solidFill>
                <a:effectLst/>
                <a:latin typeface="Consolas" panose="020B0609020204030204" pitchFamily="49" charset="0"/>
              </a:rPr>
              <a:t>long</a:t>
            </a:r>
            <a:r>
              <a:rPr lang="en-IN" sz="1200" b="0" i="0" dirty="0">
                <a:solidFill>
                  <a:srgbClr val="4E5B61"/>
                </a:solidFill>
                <a:effectLst/>
                <a:latin typeface="Consolas" panose="020B0609020204030204" pitchFamily="49" charset="0"/>
              </a:rPr>
              <a:t> </a:t>
            </a:r>
            <a:r>
              <a:rPr lang="en-IN" sz="1200" b="0" i="0" dirty="0" err="1">
                <a:solidFill>
                  <a:srgbClr val="4E5B61"/>
                </a:solidFill>
                <a:effectLst/>
                <a:latin typeface="Consolas" panose="020B0609020204030204" pitchFamily="49" charset="0"/>
              </a:rPr>
              <a:t>samplingTime</a:t>
            </a:r>
            <a:r>
              <a:rPr lang="en-IN" sz="1200" b="0" i="0" dirty="0">
                <a:solidFill>
                  <a:srgbClr val="4E5B61"/>
                </a:solidFill>
                <a:effectLst/>
                <a:latin typeface="Consolas" panose="020B0609020204030204" pitchFamily="49" charset="0"/>
              </a:rPr>
              <a:t> = </a:t>
            </a:r>
            <a:r>
              <a:rPr lang="en-IN" sz="1200" b="0" i="0" dirty="0" err="1">
                <a:solidFill>
                  <a:srgbClr val="D35400"/>
                </a:solidFill>
                <a:effectLst/>
                <a:latin typeface="Consolas" panose="020B0609020204030204" pitchFamily="49" charset="0"/>
              </a:rPr>
              <a:t>millis</a:t>
            </a:r>
            <a:r>
              <a:rPr lang="en-IN" sz="1200" b="0" i="0" dirty="0">
                <a:solidFill>
                  <a:srgbClr val="434F54"/>
                </a:solidFill>
                <a:effectLst/>
                <a:latin typeface="Consolas" panose="020B0609020204030204" pitchFamily="49" charset="0"/>
              </a:rPr>
              <a:t>()</a:t>
            </a:r>
            <a:r>
              <a:rPr lang="en-IN" sz="1200" b="0" i="0" dirty="0">
                <a:solidFill>
                  <a:srgbClr val="4E5B61"/>
                </a:solidFill>
                <a:effectLst/>
                <a:latin typeface="Consolas" panose="020B0609020204030204" pitchFamily="49" charset="0"/>
              </a:rPr>
              <a:t>;</a:t>
            </a:r>
          </a:p>
          <a:p>
            <a:pPr algn="l"/>
            <a:r>
              <a:rPr lang="en-IN" sz="1200" b="0" i="0" dirty="0">
                <a:solidFill>
                  <a:srgbClr val="4E5B61"/>
                </a:solidFill>
                <a:effectLst/>
                <a:latin typeface="Consolas" panose="020B0609020204030204" pitchFamily="49" charset="0"/>
              </a:rPr>
              <a:t>   </a:t>
            </a:r>
          </a:p>
          <a:p>
            <a:pPr algn="l"/>
            <a:r>
              <a:rPr lang="en-IN" sz="1200" b="0" i="0" dirty="0">
                <a:solidFill>
                  <a:srgbClr val="4E5B61"/>
                </a:solidFill>
                <a:effectLst/>
                <a:latin typeface="Consolas" panose="020B0609020204030204" pitchFamily="49" charset="0"/>
              </a:rPr>
              <a:t>  </a:t>
            </a:r>
            <a:r>
              <a:rPr lang="en-IN" sz="1200" b="0" i="0" dirty="0">
                <a:solidFill>
                  <a:srgbClr val="00979D"/>
                </a:solidFill>
                <a:effectLst/>
                <a:latin typeface="Consolas" panose="020B0609020204030204" pitchFamily="49" charset="0"/>
              </a:rPr>
              <a:t>static</a:t>
            </a:r>
            <a:r>
              <a:rPr lang="en-IN" sz="1200" b="0" i="0" dirty="0">
                <a:solidFill>
                  <a:srgbClr val="4E5B61"/>
                </a:solidFill>
                <a:effectLst/>
                <a:latin typeface="Consolas" panose="020B0609020204030204" pitchFamily="49" charset="0"/>
              </a:rPr>
              <a:t> </a:t>
            </a:r>
            <a:r>
              <a:rPr lang="en-IN" sz="1200" b="0" i="0" dirty="0">
                <a:solidFill>
                  <a:srgbClr val="00979D"/>
                </a:solidFill>
                <a:effectLst/>
                <a:latin typeface="Consolas" panose="020B0609020204030204" pitchFamily="49" charset="0"/>
              </a:rPr>
              <a:t>float</a:t>
            </a:r>
            <a:r>
              <a:rPr lang="en-IN" sz="1200" b="0" i="0" dirty="0">
                <a:solidFill>
                  <a:srgbClr val="4E5B61"/>
                </a:solidFill>
                <a:effectLst/>
                <a:latin typeface="Consolas" panose="020B0609020204030204" pitchFamily="49" charset="0"/>
              </a:rPr>
              <a:t> </a:t>
            </a:r>
            <a:r>
              <a:rPr lang="en-IN" sz="1200" b="0" i="0" dirty="0" err="1">
                <a:solidFill>
                  <a:srgbClr val="4E5B61"/>
                </a:solidFill>
                <a:effectLst/>
                <a:latin typeface="Consolas" panose="020B0609020204030204" pitchFamily="49" charset="0"/>
              </a:rPr>
              <a:t>pHValue</a:t>
            </a:r>
            <a:r>
              <a:rPr lang="en-IN" sz="1200" b="0" i="0" dirty="0">
                <a:solidFill>
                  <a:srgbClr val="4E5B61"/>
                </a:solidFill>
                <a:effectLst/>
                <a:latin typeface="Consolas" panose="020B0609020204030204" pitchFamily="49" charset="0"/>
              </a:rPr>
              <a:t>, voltage;</a:t>
            </a:r>
          </a:p>
          <a:p>
            <a:pPr algn="l"/>
            <a:r>
              <a:rPr lang="en-IN" sz="1200" b="0" i="0" dirty="0">
                <a:solidFill>
                  <a:srgbClr val="4E5B61"/>
                </a:solidFill>
                <a:effectLst/>
                <a:latin typeface="Consolas" panose="020B0609020204030204" pitchFamily="49" charset="0"/>
              </a:rPr>
              <a:t>  </a:t>
            </a:r>
            <a:r>
              <a:rPr lang="en-IN" sz="1200" b="0" i="0" dirty="0">
                <a:solidFill>
                  <a:srgbClr val="728E00"/>
                </a:solidFill>
                <a:effectLst/>
                <a:latin typeface="Consolas" panose="020B0609020204030204" pitchFamily="49" charset="0"/>
              </a:rPr>
              <a:t>if</a:t>
            </a:r>
            <a:r>
              <a:rPr lang="en-IN" sz="1200" b="0" i="0" dirty="0">
                <a:solidFill>
                  <a:srgbClr val="434F54"/>
                </a:solidFill>
                <a:effectLst/>
                <a:latin typeface="Consolas" panose="020B0609020204030204" pitchFamily="49" charset="0"/>
              </a:rPr>
              <a:t>(</a:t>
            </a:r>
            <a:r>
              <a:rPr lang="en-IN" sz="1200" b="0" i="0" dirty="0" err="1">
                <a:solidFill>
                  <a:srgbClr val="D35400"/>
                </a:solidFill>
                <a:effectLst/>
                <a:latin typeface="Consolas" panose="020B0609020204030204" pitchFamily="49" charset="0"/>
              </a:rPr>
              <a:t>millis</a:t>
            </a:r>
            <a:r>
              <a:rPr lang="en-IN" sz="1200" b="0" i="0" dirty="0">
                <a:solidFill>
                  <a:srgbClr val="434F54"/>
                </a:solidFill>
                <a:effectLst/>
                <a:latin typeface="Consolas" panose="020B0609020204030204" pitchFamily="49" charset="0"/>
              </a:rPr>
              <a:t>()</a:t>
            </a:r>
            <a:r>
              <a:rPr lang="en-IN" sz="1200" b="0" i="0" dirty="0">
                <a:solidFill>
                  <a:srgbClr val="4E5B61"/>
                </a:solidFill>
                <a:effectLst/>
                <a:latin typeface="Consolas" panose="020B0609020204030204" pitchFamily="49" charset="0"/>
              </a:rPr>
              <a:t>-</a:t>
            </a:r>
            <a:r>
              <a:rPr lang="en-IN" sz="1200" b="0" i="0" dirty="0" err="1">
                <a:solidFill>
                  <a:srgbClr val="4E5B61"/>
                </a:solidFill>
                <a:effectLst/>
                <a:latin typeface="Consolas" panose="020B0609020204030204" pitchFamily="49" charset="0"/>
              </a:rPr>
              <a:t>samplingTime</a:t>
            </a:r>
            <a:r>
              <a:rPr lang="en-IN" sz="1200" b="0" i="0" dirty="0">
                <a:solidFill>
                  <a:srgbClr val="4E5B61"/>
                </a:solidFill>
                <a:effectLst/>
                <a:latin typeface="Consolas" panose="020B0609020204030204" pitchFamily="49" charset="0"/>
              </a:rPr>
              <a:t> &gt; </a:t>
            </a:r>
            <a:r>
              <a:rPr lang="en-IN" sz="1200" b="0" i="0" dirty="0" err="1">
                <a:solidFill>
                  <a:srgbClr val="4E5B61"/>
                </a:solidFill>
                <a:effectLst/>
                <a:latin typeface="Consolas" panose="020B0609020204030204" pitchFamily="49" charset="0"/>
              </a:rPr>
              <a:t>samplingInterval</a:t>
            </a:r>
            <a:r>
              <a:rPr lang="en-IN" sz="1200" b="0" i="0" dirty="0">
                <a:solidFill>
                  <a:srgbClr val="434F54"/>
                </a:solidFill>
                <a:effectLst/>
                <a:latin typeface="Consolas" panose="020B0609020204030204" pitchFamily="49" charset="0"/>
              </a:rPr>
              <a:t>)</a:t>
            </a:r>
            <a:r>
              <a:rPr lang="en-IN" sz="1200" b="0" i="0" dirty="0">
                <a:solidFill>
                  <a:srgbClr val="4E5B61"/>
                </a:solidFill>
                <a:effectLst/>
                <a:latin typeface="Consolas" panose="020B0609020204030204" pitchFamily="49" charset="0"/>
              </a:rPr>
              <a:t> </a:t>
            </a:r>
            <a:r>
              <a:rPr lang="en-IN" sz="1200" b="0" i="0" dirty="0">
                <a:solidFill>
                  <a:srgbClr val="434F54"/>
                </a:solidFill>
                <a:effectLst/>
                <a:latin typeface="Consolas" panose="020B0609020204030204" pitchFamily="49" charset="0"/>
              </a:rPr>
              <a:t>{</a:t>
            </a:r>
            <a:endParaRPr lang="en-IN" sz="1200" b="0" i="0" dirty="0">
              <a:solidFill>
                <a:srgbClr val="4E5B61"/>
              </a:solidFill>
              <a:effectLst/>
              <a:latin typeface="Consolas" panose="020B0609020204030204" pitchFamily="49" charset="0"/>
            </a:endParaRPr>
          </a:p>
          <a:p>
            <a:pPr algn="l"/>
            <a:r>
              <a:rPr lang="en-IN" sz="1200" b="0" i="0" dirty="0">
                <a:solidFill>
                  <a:srgbClr val="4E5B61"/>
                </a:solidFill>
                <a:effectLst/>
                <a:latin typeface="Consolas" panose="020B0609020204030204" pitchFamily="49" charset="0"/>
              </a:rPr>
              <a:t>    </a:t>
            </a:r>
            <a:r>
              <a:rPr lang="en-IN" sz="1200" b="0" i="0" dirty="0" err="1">
                <a:solidFill>
                  <a:srgbClr val="D35400"/>
                </a:solidFill>
                <a:effectLst/>
                <a:latin typeface="Consolas" panose="020B0609020204030204" pitchFamily="49" charset="0"/>
              </a:rPr>
              <a:t>pHArray</a:t>
            </a:r>
            <a:r>
              <a:rPr lang="en-IN" sz="1200" b="0" i="0" dirty="0">
                <a:solidFill>
                  <a:srgbClr val="4E5B61"/>
                </a:solidFill>
                <a:effectLst/>
                <a:latin typeface="Consolas" panose="020B0609020204030204" pitchFamily="49" charset="0"/>
              </a:rPr>
              <a:t>[</a:t>
            </a:r>
            <a:r>
              <a:rPr lang="en-IN" sz="1200" b="0" i="0" dirty="0" err="1">
                <a:solidFill>
                  <a:srgbClr val="4E5B61"/>
                </a:solidFill>
                <a:effectLst/>
                <a:latin typeface="Consolas" panose="020B0609020204030204" pitchFamily="49" charset="0"/>
              </a:rPr>
              <a:t>pHArrayIndex</a:t>
            </a:r>
            <a:r>
              <a:rPr lang="en-IN" sz="1200" b="0" i="0" dirty="0">
                <a:solidFill>
                  <a:srgbClr val="4E5B61"/>
                </a:solidFill>
                <a:effectLst/>
                <a:latin typeface="Consolas" panose="020B0609020204030204" pitchFamily="49" charset="0"/>
              </a:rPr>
              <a:t>++] = </a:t>
            </a:r>
            <a:r>
              <a:rPr lang="en-IN" sz="1200" b="0" i="0" dirty="0" err="1">
                <a:solidFill>
                  <a:srgbClr val="D35400"/>
                </a:solidFill>
                <a:effectLst/>
                <a:latin typeface="Consolas" panose="020B0609020204030204" pitchFamily="49" charset="0"/>
              </a:rPr>
              <a:t>analogRead</a:t>
            </a:r>
            <a:r>
              <a:rPr lang="en-IN" sz="1200" b="0" i="0" dirty="0">
                <a:solidFill>
                  <a:srgbClr val="434F54"/>
                </a:solidFill>
                <a:effectLst/>
                <a:latin typeface="Consolas" panose="020B0609020204030204" pitchFamily="49" charset="0"/>
              </a:rPr>
              <a:t>(</a:t>
            </a:r>
            <a:r>
              <a:rPr lang="en-IN" sz="1200" b="0" i="0" dirty="0">
                <a:solidFill>
                  <a:srgbClr val="4E5B61"/>
                </a:solidFill>
                <a:effectLst/>
                <a:latin typeface="Consolas" panose="020B0609020204030204" pitchFamily="49" charset="0"/>
              </a:rPr>
              <a:t>D3</a:t>
            </a:r>
            <a:r>
              <a:rPr lang="en-IN" sz="1200" b="0" i="0" dirty="0">
                <a:solidFill>
                  <a:srgbClr val="434F54"/>
                </a:solidFill>
                <a:effectLst/>
                <a:latin typeface="Consolas" panose="020B0609020204030204" pitchFamily="49" charset="0"/>
              </a:rPr>
              <a:t>)</a:t>
            </a:r>
            <a:r>
              <a:rPr lang="en-IN" sz="1200" b="0" i="0" dirty="0">
                <a:solidFill>
                  <a:srgbClr val="4E5B61"/>
                </a:solidFill>
                <a:effectLst/>
                <a:latin typeface="Consolas" panose="020B0609020204030204" pitchFamily="49" charset="0"/>
              </a:rPr>
              <a:t>;</a:t>
            </a:r>
          </a:p>
          <a:p>
            <a:pPr algn="l"/>
            <a:r>
              <a:rPr lang="en-IN" sz="1200" b="0" i="0" dirty="0">
                <a:solidFill>
                  <a:srgbClr val="4E5B61"/>
                </a:solidFill>
                <a:effectLst/>
                <a:latin typeface="Consolas" panose="020B0609020204030204" pitchFamily="49" charset="0"/>
              </a:rPr>
              <a:t>    </a:t>
            </a:r>
            <a:r>
              <a:rPr lang="en-IN" sz="1200" b="0" i="0" dirty="0">
                <a:solidFill>
                  <a:srgbClr val="728E00"/>
                </a:solidFill>
                <a:effectLst/>
                <a:latin typeface="Consolas" panose="020B0609020204030204" pitchFamily="49" charset="0"/>
              </a:rPr>
              <a:t>if</a:t>
            </a:r>
            <a:r>
              <a:rPr lang="en-IN" sz="1200" b="0" i="0" dirty="0">
                <a:solidFill>
                  <a:srgbClr val="434F54"/>
                </a:solidFill>
                <a:effectLst/>
                <a:latin typeface="Consolas" panose="020B0609020204030204" pitchFamily="49" charset="0"/>
              </a:rPr>
              <a:t>(</a:t>
            </a:r>
            <a:r>
              <a:rPr lang="en-IN" sz="1200" b="0" i="0" dirty="0" err="1">
                <a:solidFill>
                  <a:srgbClr val="4E5B61"/>
                </a:solidFill>
                <a:effectLst/>
                <a:latin typeface="Consolas" panose="020B0609020204030204" pitchFamily="49" charset="0"/>
              </a:rPr>
              <a:t>pHArrayIndex</a:t>
            </a:r>
            <a:r>
              <a:rPr lang="en-IN" sz="1200" b="0" i="0" dirty="0">
                <a:solidFill>
                  <a:srgbClr val="4E5B61"/>
                </a:solidFill>
                <a:effectLst/>
                <a:latin typeface="Consolas" panose="020B0609020204030204" pitchFamily="49" charset="0"/>
              </a:rPr>
              <a:t> == </a:t>
            </a:r>
            <a:r>
              <a:rPr lang="en-IN" sz="1200" b="0" i="0" dirty="0" err="1">
                <a:solidFill>
                  <a:srgbClr val="4E5B61"/>
                </a:solidFill>
                <a:effectLst/>
                <a:latin typeface="Consolas" panose="020B0609020204030204" pitchFamily="49" charset="0"/>
              </a:rPr>
              <a:t>ArrayLenth</a:t>
            </a:r>
            <a:r>
              <a:rPr lang="en-IN" sz="1200" b="0" i="0" dirty="0">
                <a:solidFill>
                  <a:srgbClr val="434F54"/>
                </a:solidFill>
                <a:effectLst/>
                <a:latin typeface="Consolas" panose="020B0609020204030204" pitchFamily="49" charset="0"/>
              </a:rPr>
              <a:t>)</a:t>
            </a:r>
            <a:r>
              <a:rPr lang="en-IN" sz="1200" b="0" i="0" dirty="0">
                <a:solidFill>
                  <a:srgbClr val="4E5B61"/>
                </a:solidFill>
                <a:effectLst/>
                <a:latin typeface="Consolas" panose="020B0609020204030204" pitchFamily="49" charset="0"/>
              </a:rPr>
              <a:t> </a:t>
            </a:r>
            <a:r>
              <a:rPr lang="en-IN" sz="1200" b="0" i="0" dirty="0">
                <a:solidFill>
                  <a:srgbClr val="434F54"/>
                </a:solidFill>
                <a:effectLst/>
                <a:latin typeface="Consolas" panose="020B0609020204030204" pitchFamily="49" charset="0"/>
              </a:rPr>
              <a:t>{</a:t>
            </a:r>
            <a:endParaRPr lang="en-IN" sz="1200" b="0" i="0" dirty="0">
              <a:solidFill>
                <a:srgbClr val="4E5B61"/>
              </a:solidFill>
              <a:effectLst/>
              <a:latin typeface="Consolas" panose="020B0609020204030204" pitchFamily="49" charset="0"/>
            </a:endParaRPr>
          </a:p>
          <a:p>
            <a:pPr algn="l"/>
            <a:r>
              <a:rPr lang="en-IN" sz="1200" b="0" i="0" dirty="0">
                <a:solidFill>
                  <a:srgbClr val="4E5B61"/>
                </a:solidFill>
                <a:effectLst/>
                <a:latin typeface="Consolas" panose="020B0609020204030204" pitchFamily="49" charset="0"/>
              </a:rPr>
              <a:t>      </a:t>
            </a:r>
            <a:r>
              <a:rPr lang="en-IN" sz="1200" b="0" i="0" dirty="0" err="1">
                <a:solidFill>
                  <a:srgbClr val="4E5B61"/>
                </a:solidFill>
                <a:effectLst/>
                <a:latin typeface="Consolas" panose="020B0609020204030204" pitchFamily="49" charset="0"/>
              </a:rPr>
              <a:t>pHArrayIndex</a:t>
            </a:r>
            <a:r>
              <a:rPr lang="en-IN" sz="1200" b="0" i="0" dirty="0">
                <a:solidFill>
                  <a:srgbClr val="4E5B61"/>
                </a:solidFill>
                <a:effectLst/>
                <a:latin typeface="Consolas" panose="020B0609020204030204" pitchFamily="49" charset="0"/>
              </a:rPr>
              <a:t> = </a:t>
            </a:r>
            <a:r>
              <a:rPr lang="en-IN" sz="1200" b="0" i="0" dirty="0">
                <a:solidFill>
                  <a:srgbClr val="005C5F"/>
                </a:solidFill>
                <a:effectLst/>
                <a:latin typeface="Consolas" panose="020B0609020204030204" pitchFamily="49" charset="0"/>
              </a:rPr>
              <a:t>0</a:t>
            </a:r>
            <a:r>
              <a:rPr lang="en-IN" sz="1200" b="0" i="0" dirty="0">
                <a:solidFill>
                  <a:srgbClr val="4E5B61"/>
                </a:solidFill>
                <a:effectLst/>
                <a:latin typeface="Consolas" panose="020B0609020204030204" pitchFamily="49" charset="0"/>
              </a:rPr>
              <a:t>;</a:t>
            </a:r>
          </a:p>
          <a:p>
            <a:pPr algn="l"/>
            <a:r>
              <a:rPr lang="en-IN" sz="1200" b="0" i="0" dirty="0">
                <a:solidFill>
                  <a:srgbClr val="4E5B61"/>
                </a:solidFill>
                <a:effectLst/>
                <a:latin typeface="Consolas" panose="020B0609020204030204" pitchFamily="49" charset="0"/>
              </a:rPr>
              <a:t>    </a:t>
            </a:r>
            <a:r>
              <a:rPr lang="en-IN" sz="1200" b="0" i="0" dirty="0">
                <a:solidFill>
                  <a:srgbClr val="434F54"/>
                </a:solidFill>
                <a:effectLst/>
                <a:latin typeface="Consolas" panose="020B0609020204030204" pitchFamily="49" charset="0"/>
              </a:rPr>
              <a:t>}</a:t>
            </a:r>
            <a:endParaRPr lang="en-IN" sz="1200" b="0" i="0" dirty="0">
              <a:solidFill>
                <a:srgbClr val="4E5B61"/>
              </a:solidFill>
              <a:effectLst/>
              <a:latin typeface="Consolas" panose="020B0609020204030204" pitchFamily="49" charset="0"/>
            </a:endParaRPr>
          </a:p>
          <a:p>
            <a:pPr algn="l"/>
            <a:r>
              <a:rPr lang="en-IN" sz="1200" b="0" i="0" dirty="0">
                <a:solidFill>
                  <a:srgbClr val="4E5B61"/>
                </a:solidFill>
                <a:effectLst/>
                <a:latin typeface="Consolas" panose="020B0609020204030204" pitchFamily="49" charset="0"/>
              </a:rPr>
              <a:t>    voltage = </a:t>
            </a:r>
            <a:r>
              <a:rPr lang="en-IN" sz="1200" b="0" i="0" dirty="0">
                <a:solidFill>
                  <a:srgbClr val="434F54"/>
                </a:solidFill>
                <a:effectLst/>
                <a:latin typeface="Consolas" panose="020B0609020204030204" pitchFamily="49" charset="0"/>
              </a:rPr>
              <a:t>(</a:t>
            </a:r>
            <a:r>
              <a:rPr lang="en-IN" sz="1200" b="0" i="0" dirty="0" err="1">
                <a:solidFill>
                  <a:srgbClr val="D35400"/>
                </a:solidFill>
                <a:effectLst/>
                <a:latin typeface="Consolas" panose="020B0609020204030204" pitchFamily="49" charset="0"/>
              </a:rPr>
              <a:t>avergearray</a:t>
            </a:r>
            <a:r>
              <a:rPr lang="en-IN" sz="1200" b="0" i="0" dirty="0">
                <a:solidFill>
                  <a:srgbClr val="434F54"/>
                </a:solidFill>
                <a:effectLst/>
                <a:latin typeface="Consolas" panose="020B0609020204030204" pitchFamily="49" charset="0"/>
              </a:rPr>
              <a:t>(</a:t>
            </a:r>
            <a:r>
              <a:rPr lang="en-IN" sz="1200" b="0" i="0" dirty="0" err="1">
                <a:solidFill>
                  <a:srgbClr val="4E5B61"/>
                </a:solidFill>
                <a:effectLst/>
                <a:latin typeface="Consolas" panose="020B0609020204030204" pitchFamily="49" charset="0"/>
              </a:rPr>
              <a:t>pHArray</a:t>
            </a:r>
            <a:r>
              <a:rPr lang="en-IN" sz="1200" b="0" i="0" dirty="0">
                <a:solidFill>
                  <a:srgbClr val="4E5B61"/>
                </a:solidFill>
                <a:effectLst/>
                <a:latin typeface="Consolas" panose="020B0609020204030204" pitchFamily="49" charset="0"/>
              </a:rPr>
              <a:t>, </a:t>
            </a:r>
            <a:r>
              <a:rPr lang="en-IN" sz="1200" b="0" i="0" dirty="0" err="1">
                <a:solidFill>
                  <a:srgbClr val="4E5B61"/>
                </a:solidFill>
                <a:effectLst/>
                <a:latin typeface="Consolas" panose="020B0609020204030204" pitchFamily="49" charset="0"/>
              </a:rPr>
              <a:t>ArrayLenth</a:t>
            </a:r>
            <a:r>
              <a:rPr lang="en-IN" sz="1200" b="0" i="0" dirty="0">
                <a:solidFill>
                  <a:srgbClr val="434F54"/>
                </a:solidFill>
                <a:effectLst/>
                <a:latin typeface="Consolas" panose="020B0609020204030204" pitchFamily="49" charset="0"/>
              </a:rPr>
              <a:t>)</a:t>
            </a:r>
            <a:r>
              <a:rPr lang="en-IN" sz="1200" b="0" i="0" dirty="0">
                <a:solidFill>
                  <a:srgbClr val="4E5B61"/>
                </a:solidFill>
                <a:effectLst/>
                <a:latin typeface="Consolas" panose="020B0609020204030204" pitchFamily="49" charset="0"/>
              </a:rPr>
              <a:t>*</a:t>
            </a:r>
            <a:r>
              <a:rPr lang="en-IN" sz="1200" b="0" i="0" dirty="0">
                <a:solidFill>
                  <a:srgbClr val="005C5F"/>
                </a:solidFill>
                <a:effectLst/>
                <a:latin typeface="Consolas" panose="020B0609020204030204" pitchFamily="49" charset="0"/>
              </a:rPr>
              <a:t>5</a:t>
            </a:r>
            <a:r>
              <a:rPr lang="en-IN" sz="1200" b="0" i="0" dirty="0">
                <a:solidFill>
                  <a:srgbClr val="4E5B61"/>
                </a:solidFill>
                <a:effectLst/>
                <a:latin typeface="Consolas" panose="020B0609020204030204" pitchFamily="49" charset="0"/>
              </a:rPr>
              <a:t>/</a:t>
            </a:r>
            <a:r>
              <a:rPr lang="en-IN" sz="1200" b="0" i="0" dirty="0">
                <a:solidFill>
                  <a:srgbClr val="005C5F"/>
                </a:solidFill>
                <a:effectLst/>
                <a:latin typeface="Consolas" panose="020B0609020204030204" pitchFamily="49" charset="0"/>
              </a:rPr>
              <a:t>1023</a:t>
            </a:r>
            <a:r>
              <a:rPr lang="en-IN" sz="1200" b="0" i="0" dirty="0">
                <a:solidFill>
                  <a:srgbClr val="434F54"/>
                </a:solidFill>
                <a:effectLst/>
                <a:latin typeface="Consolas" panose="020B0609020204030204" pitchFamily="49" charset="0"/>
              </a:rPr>
              <a:t>)</a:t>
            </a:r>
            <a:r>
              <a:rPr lang="en-IN" sz="1200" b="0" i="0" dirty="0">
                <a:solidFill>
                  <a:srgbClr val="4E5B61"/>
                </a:solidFill>
                <a:effectLst/>
                <a:latin typeface="Consolas" panose="020B0609020204030204" pitchFamily="49" charset="0"/>
              </a:rPr>
              <a:t>+</a:t>
            </a:r>
            <a:r>
              <a:rPr lang="en-IN" sz="1200" b="0" i="0" dirty="0">
                <a:solidFill>
                  <a:srgbClr val="005C5F"/>
                </a:solidFill>
                <a:effectLst/>
                <a:latin typeface="Consolas" panose="020B0609020204030204" pitchFamily="49" charset="0"/>
              </a:rPr>
              <a:t>2</a:t>
            </a:r>
            <a:r>
              <a:rPr lang="en-IN" sz="1200" b="0" i="0" dirty="0">
                <a:solidFill>
                  <a:srgbClr val="4E5B61"/>
                </a:solidFill>
                <a:effectLst/>
                <a:latin typeface="Consolas" panose="020B0609020204030204" pitchFamily="49" charset="0"/>
              </a:rPr>
              <a:t>;</a:t>
            </a:r>
          </a:p>
          <a:p>
            <a:pPr algn="l"/>
            <a:r>
              <a:rPr lang="en-IN" sz="1200" b="0" i="0" dirty="0">
                <a:solidFill>
                  <a:srgbClr val="4E5B61"/>
                </a:solidFill>
                <a:effectLst/>
                <a:latin typeface="Consolas" panose="020B0609020204030204" pitchFamily="49" charset="0"/>
              </a:rPr>
              <a:t>    </a:t>
            </a:r>
            <a:r>
              <a:rPr lang="en-IN" sz="1200" b="0" i="0" dirty="0" err="1">
                <a:solidFill>
                  <a:srgbClr val="4E5B61"/>
                </a:solidFill>
                <a:effectLst/>
                <a:latin typeface="Consolas" panose="020B0609020204030204" pitchFamily="49" charset="0"/>
              </a:rPr>
              <a:t>pHValue</a:t>
            </a:r>
            <a:r>
              <a:rPr lang="en-IN" sz="1200" b="0" i="0" dirty="0">
                <a:solidFill>
                  <a:srgbClr val="4E5B61"/>
                </a:solidFill>
                <a:effectLst/>
                <a:latin typeface="Consolas" panose="020B0609020204030204" pitchFamily="49" charset="0"/>
              </a:rPr>
              <a:t> = </a:t>
            </a:r>
            <a:r>
              <a:rPr lang="en-IN" sz="1200" b="0" i="0" dirty="0">
                <a:solidFill>
                  <a:srgbClr val="005C5F"/>
                </a:solidFill>
                <a:effectLst/>
                <a:latin typeface="Consolas" panose="020B0609020204030204" pitchFamily="49" charset="0"/>
              </a:rPr>
              <a:t>3.5</a:t>
            </a:r>
            <a:r>
              <a:rPr lang="en-IN" sz="1200" b="0" i="0" dirty="0">
                <a:solidFill>
                  <a:srgbClr val="4E5B61"/>
                </a:solidFill>
                <a:effectLst/>
                <a:latin typeface="Consolas" panose="020B0609020204030204" pitchFamily="49" charset="0"/>
              </a:rPr>
              <a:t>*voltage+Offset-</a:t>
            </a:r>
            <a:r>
              <a:rPr lang="en-IN" sz="1200" b="0" i="0" dirty="0">
                <a:solidFill>
                  <a:srgbClr val="005C5F"/>
                </a:solidFill>
                <a:effectLst/>
                <a:latin typeface="Consolas" panose="020B0609020204030204" pitchFamily="49" charset="0"/>
              </a:rPr>
              <a:t>14</a:t>
            </a:r>
            <a:r>
              <a:rPr lang="en-IN" sz="1200" b="0" i="0" dirty="0">
                <a:solidFill>
                  <a:srgbClr val="4E5B61"/>
                </a:solidFill>
                <a:effectLst/>
                <a:latin typeface="Consolas" panose="020B0609020204030204" pitchFamily="49" charset="0"/>
              </a:rPr>
              <a:t>;</a:t>
            </a:r>
          </a:p>
          <a:p>
            <a:pPr algn="l"/>
            <a:r>
              <a:rPr lang="en-IN" sz="1200" b="0" i="0" dirty="0">
                <a:solidFill>
                  <a:srgbClr val="4E5B61"/>
                </a:solidFill>
                <a:effectLst/>
                <a:latin typeface="Consolas" panose="020B0609020204030204" pitchFamily="49" charset="0"/>
              </a:rPr>
              <a:t>    </a:t>
            </a:r>
            <a:r>
              <a:rPr lang="en-IN" sz="1200" b="0" i="0" dirty="0" err="1">
                <a:solidFill>
                  <a:srgbClr val="4E5B61"/>
                </a:solidFill>
                <a:effectLst/>
                <a:latin typeface="Consolas" panose="020B0609020204030204" pitchFamily="49" charset="0"/>
              </a:rPr>
              <a:t>samplingTime</a:t>
            </a:r>
            <a:r>
              <a:rPr lang="en-IN" sz="1200" b="0" i="0" dirty="0">
                <a:solidFill>
                  <a:srgbClr val="4E5B61"/>
                </a:solidFill>
                <a:effectLst/>
                <a:latin typeface="Consolas" panose="020B0609020204030204" pitchFamily="49" charset="0"/>
              </a:rPr>
              <a:t> = </a:t>
            </a:r>
            <a:r>
              <a:rPr lang="en-IN" sz="1200" b="0" i="0" dirty="0" err="1">
                <a:solidFill>
                  <a:srgbClr val="D35400"/>
                </a:solidFill>
                <a:effectLst/>
                <a:latin typeface="Consolas" panose="020B0609020204030204" pitchFamily="49" charset="0"/>
              </a:rPr>
              <a:t>millis</a:t>
            </a:r>
            <a:r>
              <a:rPr lang="en-IN" sz="1200" b="0" i="0" dirty="0">
                <a:solidFill>
                  <a:srgbClr val="434F54"/>
                </a:solidFill>
                <a:effectLst/>
                <a:latin typeface="Consolas" panose="020B0609020204030204" pitchFamily="49" charset="0"/>
              </a:rPr>
              <a:t>()</a:t>
            </a:r>
            <a:r>
              <a:rPr lang="en-IN" sz="1200" b="0" i="0" dirty="0">
                <a:solidFill>
                  <a:srgbClr val="4E5B61"/>
                </a:solidFill>
                <a:effectLst/>
                <a:latin typeface="Consolas" panose="020B0609020204030204" pitchFamily="49" charset="0"/>
              </a:rPr>
              <a:t>;</a:t>
            </a:r>
          </a:p>
          <a:p>
            <a:pPr algn="l"/>
            <a:r>
              <a:rPr lang="en-IN" sz="1200" b="0" i="0" dirty="0">
                <a:solidFill>
                  <a:srgbClr val="4E5B61"/>
                </a:solidFill>
                <a:effectLst/>
                <a:latin typeface="Consolas" panose="020B0609020204030204" pitchFamily="49" charset="0"/>
              </a:rPr>
              <a:t>  </a:t>
            </a:r>
            <a:r>
              <a:rPr lang="en-IN" sz="1200" b="0" i="0" dirty="0">
                <a:solidFill>
                  <a:srgbClr val="434F54"/>
                </a:solidFill>
                <a:effectLst/>
                <a:latin typeface="Consolas" panose="020B0609020204030204" pitchFamily="49" charset="0"/>
              </a:rPr>
              <a:t>}</a:t>
            </a:r>
            <a:endParaRPr lang="en-IN" sz="1200" b="0" i="0" dirty="0">
              <a:solidFill>
                <a:srgbClr val="4E5B61"/>
              </a:solidFill>
              <a:effectLst/>
              <a:latin typeface="Consolas" panose="020B0609020204030204" pitchFamily="49" charset="0"/>
            </a:endParaRPr>
          </a:p>
          <a:p>
            <a:pPr algn="l"/>
            <a:r>
              <a:rPr lang="en-IN" sz="1200" b="0" i="0" dirty="0">
                <a:solidFill>
                  <a:srgbClr val="4E5B61"/>
                </a:solidFill>
                <a:effectLst/>
                <a:latin typeface="Consolas" panose="020B0609020204030204" pitchFamily="49" charset="0"/>
              </a:rPr>
              <a:t>   </a:t>
            </a:r>
          </a:p>
          <a:p>
            <a:pPr algn="l"/>
            <a:r>
              <a:rPr lang="en-IN" sz="1200" b="0" i="0" dirty="0">
                <a:solidFill>
                  <a:srgbClr val="4E5B61"/>
                </a:solidFill>
                <a:effectLst/>
                <a:latin typeface="Consolas" panose="020B0609020204030204" pitchFamily="49" charset="0"/>
              </a:rPr>
              <a:t>  </a:t>
            </a:r>
            <a:r>
              <a:rPr lang="en-IN" sz="1200" b="0" i="0" dirty="0">
                <a:solidFill>
                  <a:srgbClr val="728E00"/>
                </a:solidFill>
                <a:effectLst/>
                <a:latin typeface="Consolas" panose="020B0609020204030204" pitchFamily="49" charset="0"/>
              </a:rPr>
              <a:t>return</a:t>
            </a:r>
            <a:r>
              <a:rPr lang="en-IN" sz="1200" b="0" i="0" dirty="0">
                <a:solidFill>
                  <a:srgbClr val="4E5B61"/>
                </a:solidFill>
                <a:effectLst/>
                <a:latin typeface="Consolas" panose="020B0609020204030204" pitchFamily="49" charset="0"/>
              </a:rPr>
              <a:t> </a:t>
            </a:r>
            <a:r>
              <a:rPr lang="en-IN" sz="1200" b="0" i="0" dirty="0" err="1">
                <a:solidFill>
                  <a:srgbClr val="4E5B61"/>
                </a:solidFill>
                <a:effectLst/>
                <a:latin typeface="Consolas" panose="020B0609020204030204" pitchFamily="49" charset="0"/>
              </a:rPr>
              <a:t>pHValue</a:t>
            </a:r>
            <a:r>
              <a:rPr lang="en-IN" sz="1200" b="0" i="0" dirty="0">
                <a:solidFill>
                  <a:srgbClr val="4E5B61"/>
                </a:solidFill>
                <a:effectLst/>
                <a:latin typeface="Consolas" panose="020B0609020204030204" pitchFamily="49" charset="0"/>
              </a:rPr>
              <a:t>;</a:t>
            </a:r>
          </a:p>
          <a:p>
            <a:pPr algn="l"/>
            <a:r>
              <a:rPr lang="en-IN" sz="1200" b="0" i="0" dirty="0">
                <a:solidFill>
                  <a:srgbClr val="434F54"/>
                </a:solidFill>
                <a:effectLst/>
                <a:latin typeface="Consolas" panose="020B0609020204030204" pitchFamily="49" charset="0"/>
              </a:rPr>
              <a:t>}</a:t>
            </a:r>
            <a:endParaRPr lang="en-IN" sz="1200" b="0" i="0" dirty="0">
              <a:solidFill>
                <a:srgbClr val="4E5B61"/>
              </a:solidFill>
              <a:effectLst/>
              <a:latin typeface="Consolas" panose="020B0609020204030204" pitchFamily="49" charset="0"/>
            </a:endParaRPr>
          </a:p>
          <a:p>
            <a:pPr algn="l"/>
            <a:br>
              <a:rPr lang="en-IN" sz="1200" dirty="0"/>
            </a:br>
            <a:r>
              <a:rPr lang="en-IN" sz="1200" b="0" i="0" dirty="0">
                <a:solidFill>
                  <a:srgbClr val="00979D"/>
                </a:solidFill>
                <a:effectLst/>
                <a:latin typeface="Consolas" panose="020B0609020204030204" pitchFamily="49" charset="0"/>
              </a:rPr>
              <a:t>double</a:t>
            </a:r>
            <a:r>
              <a:rPr lang="en-IN" sz="1200" b="0" i="0" dirty="0">
                <a:solidFill>
                  <a:srgbClr val="4E5B61"/>
                </a:solidFill>
                <a:effectLst/>
                <a:latin typeface="Consolas" panose="020B0609020204030204" pitchFamily="49" charset="0"/>
              </a:rPr>
              <a:t> </a:t>
            </a:r>
            <a:r>
              <a:rPr lang="en-IN" sz="1200" b="0" i="0" dirty="0" err="1">
                <a:solidFill>
                  <a:srgbClr val="D35400"/>
                </a:solidFill>
                <a:effectLst/>
                <a:latin typeface="Consolas" panose="020B0609020204030204" pitchFamily="49" charset="0"/>
              </a:rPr>
              <a:t>avergearray</a:t>
            </a:r>
            <a:r>
              <a:rPr lang="en-IN" sz="1200" b="0" i="0" dirty="0">
                <a:solidFill>
                  <a:srgbClr val="434F54"/>
                </a:solidFill>
                <a:effectLst/>
                <a:latin typeface="Consolas" panose="020B0609020204030204" pitchFamily="49" charset="0"/>
              </a:rPr>
              <a:t>(</a:t>
            </a:r>
            <a:r>
              <a:rPr lang="en-IN" sz="1200" b="0" i="0" dirty="0">
                <a:solidFill>
                  <a:srgbClr val="00979D"/>
                </a:solidFill>
                <a:effectLst/>
                <a:latin typeface="Consolas" panose="020B0609020204030204" pitchFamily="49" charset="0"/>
              </a:rPr>
              <a:t>int*</a:t>
            </a:r>
            <a:r>
              <a:rPr lang="en-IN" sz="1200" b="0" i="0" dirty="0">
                <a:solidFill>
                  <a:srgbClr val="4E5B61"/>
                </a:solidFill>
                <a:effectLst/>
                <a:latin typeface="Consolas" panose="020B0609020204030204" pitchFamily="49" charset="0"/>
              </a:rPr>
              <a:t> </a:t>
            </a:r>
            <a:r>
              <a:rPr lang="en-IN" sz="1200" b="0" i="0" dirty="0" err="1">
                <a:solidFill>
                  <a:srgbClr val="434F54"/>
                </a:solidFill>
                <a:effectLst/>
                <a:latin typeface="Consolas" panose="020B0609020204030204" pitchFamily="49" charset="0"/>
              </a:rPr>
              <a:t>arr</a:t>
            </a:r>
            <a:r>
              <a:rPr lang="en-IN" sz="1200" b="0" i="0" dirty="0">
                <a:solidFill>
                  <a:srgbClr val="4E5B61"/>
                </a:solidFill>
                <a:effectLst/>
                <a:latin typeface="Consolas" panose="020B0609020204030204" pitchFamily="49" charset="0"/>
              </a:rPr>
              <a:t>, </a:t>
            </a:r>
            <a:r>
              <a:rPr lang="en-IN" sz="1200" b="0" i="0" dirty="0">
                <a:solidFill>
                  <a:srgbClr val="00979D"/>
                </a:solidFill>
                <a:effectLst/>
                <a:latin typeface="Consolas" panose="020B0609020204030204" pitchFamily="49" charset="0"/>
              </a:rPr>
              <a:t>int</a:t>
            </a:r>
            <a:r>
              <a:rPr lang="en-IN" sz="1200" b="0" i="0" dirty="0">
                <a:solidFill>
                  <a:srgbClr val="4E5B61"/>
                </a:solidFill>
                <a:effectLst/>
                <a:latin typeface="Consolas" panose="020B0609020204030204" pitchFamily="49" charset="0"/>
              </a:rPr>
              <a:t> </a:t>
            </a:r>
            <a:r>
              <a:rPr lang="en-IN" sz="1200" b="0" i="0" dirty="0">
                <a:solidFill>
                  <a:srgbClr val="434F54"/>
                </a:solidFill>
                <a:effectLst/>
                <a:latin typeface="Consolas" panose="020B0609020204030204" pitchFamily="49" charset="0"/>
              </a:rPr>
              <a:t>number)</a:t>
            </a:r>
            <a:r>
              <a:rPr lang="en-IN" sz="1200" b="0" i="0" dirty="0">
                <a:solidFill>
                  <a:srgbClr val="4E5B61"/>
                </a:solidFill>
                <a:effectLst/>
                <a:latin typeface="Consolas" panose="020B0609020204030204" pitchFamily="49" charset="0"/>
              </a:rPr>
              <a:t> </a:t>
            </a:r>
            <a:r>
              <a:rPr lang="en-IN" sz="1200" b="0" i="0" dirty="0">
                <a:solidFill>
                  <a:srgbClr val="434F54"/>
                </a:solidFill>
                <a:effectLst/>
                <a:latin typeface="Consolas" panose="020B0609020204030204" pitchFamily="49" charset="0"/>
              </a:rPr>
              <a:t>{</a:t>
            </a:r>
            <a:endParaRPr lang="en-IN" sz="1200" b="0" i="0" dirty="0">
              <a:solidFill>
                <a:srgbClr val="4E5B61"/>
              </a:solidFill>
              <a:effectLst/>
              <a:latin typeface="Consolas" panose="020B0609020204030204" pitchFamily="49" charset="0"/>
            </a:endParaRPr>
          </a:p>
          <a:p>
            <a:pPr algn="l"/>
            <a:r>
              <a:rPr lang="en-IN" sz="1200" b="0" i="0" dirty="0">
                <a:solidFill>
                  <a:srgbClr val="4E5B61"/>
                </a:solidFill>
                <a:effectLst/>
                <a:latin typeface="Consolas" panose="020B0609020204030204" pitchFamily="49" charset="0"/>
              </a:rPr>
              <a:t>  </a:t>
            </a:r>
            <a:r>
              <a:rPr lang="en-IN" sz="1200" b="0" i="0" dirty="0">
                <a:solidFill>
                  <a:srgbClr val="00979D"/>
                </a:solidFill>
                <a:effectLst/>
                <a:latin typeface="Consolas" panose="020B0609020204030204" pitchFamily="49" charset="0"/>
              </a:rPr>
              <a:t>int</a:t>
            </a:r>
            <a:r>
              <a:rPr lang="en-IN" sz="1200" b="0" i="0" dirty="0">
                <a:solidFill>
                  <a:srgbClr val="4E5B61"/>
                </a:solidFill>
                <a:effectLst/>
                <a:latin typeface="Consolas" panose="020B0609020204030204" pitchFamily="49" charset="0"/>
              </a:rPr>
              <a:t> </a:t>
            </a:r>
            <a:r>
              <a:rPr lang="en-IN" sz="1200" b="0" i="0" dirty="0" err="1">
                <a:solidFill>
                  <a:srgbClr val="4E5B61"/>
                </a:solidFill>
                <a:effectLst/>
                <a:latin typeface="Consolas" panose="020B0609020204030204" pitchFamily="49" charset="0"/>
              </a:rPr>
              <a:t>i</a:t>
            </a:r>
            <a:r>
              <a:rPr lang="en-IN" sz="1200" b="0" i="0" dirty="0">
                <a:solidFill>
                  <a:srgbClr val="4E5B61"/>
                </a:solidFill>
                <a:effectLst/>
                <a:latin typeface="Consolas" panose="020B0609020204030204" pitchFamily="49" charset="0"/>
              </a:rPr>
              <a:t>;</a:t>
            </a:r>
          </a:p>
          <a:p>
            <a:pPr algn="l"/>
            <a:r>
              <a:rPr lang="en-IN" sz="1200" b="0" i="0" dirty="0">
                <a:solidFill>
                  <a:srgbClr val="4E5B61"/>
                </a:solidFill>
                <a:effectLst/>
                <a:latin typeface="Consolas" panose="020B0609020204030204" pitchFamily="49" charset="0"/>
              </a:rPr>
              <a:t>  </a:t>
            </a:r>
            <a:r>
              <a:rPr lang="en-IN" sz="1200" b="0" i="0" dirty="0">
                <a:solidFill>
                  <a:srgbClr val="00979D"/>
                </a:solidFill>
                <a:effectLst/>
                <a:latin typeface="Consolas" panose="020B0609020204030204" pitchFamily="49" charset="0"/>
              </a:rPr>
              <a:t>int</a:t>
            </a:r>
            <a:r>
              <a:rPr lang="en-IN" sz="1200" b="0" i="0" dirty="0">
                <a:solidFill>
                  <a:srgbClr val="4E5B61"/>
                </a:solidFill>
                <a:effectLst/>
                <a:latin typeface="Consolas" panose="020B0609020204030204" pitchFamily="49" charset="0"/>
              </a:rPr>
              <a:t> </a:t>
            </a:r>
            <a:r>
              <a:rPr lang="en-IN" sz="1200" b="0" i="0" dirty="0" err="1">
                <a:solidFill>
                  <a:srgbClr val="4E5B61"/>
                </a:solidFill>
                <a:effectLst/>
                <a:latin typeface="Consolas" panose="020B0609020204030204" pitchFamily="49" charset="0"/>
              </a:rPr>
              <a:t>max,min</a:t>
            </a:r>
            <a:r>
              <a:rPr lang="en-IN" sz="1200" b="0" i="0" dirty="0">
                <a:solidFill>
                  <a:srgbClr val="4E5B61"/>
                </a:solidFill>
                <a:effectLst/>
                <a:latin typeface="Consolas" panose="020B0609020204030204" pitchFamily="49" charset="0"/>
              </a:rPr>
              <a:t>;</a:t>
            </a:r>
          </a:p>
          <a:p>
            <a:pPr algn="l"/>
            <a:r>
              <a:rPr lang="en-IN" sz="1200" b="0" i="0" dirty="0">
                <a:solidFill>
                  <a:srgbClr val="4E5B61"/>
                </a:solidFill>
                <a:effectLst/>
                <a:latin typeface="Consolas" panose="020B0609020204030204" pitchFamily="49" charset="0"/>
              </a:rPr>
              <a:t>  </a:t>
            </a:r>
            <a:r>
              <a:rPr lang="en-IN" sz="1200" b="0" i="0" dirty="0">
                <a:solidFill>
                  <a:srgbClr val="00979D"/>
                </a:solidFill>
                <a:effectLst/>
                <a:latin typeface="Consolas" panose="020B0609020204030204" pitchFamily="49" charset="0"/>
              </a:rPr>
              <a:t>double</a:t>
            </a:r>
            <a:r>
              <a:rPr lang="en-IN" sz="1200" b="0" i="0" dirty="0">
                <a:solidFill>
                  <a:srgbClr val="4E5B61"/>
                </a:solidFill>
                <a:effectLst/>
                <a:latin typeface="Consolas" panose="020B0609020204030204" pitchFamily="49" charset="0"/>
              </a:rPr>
              <a:t> </a:t>
            </a:r>
            <a:r>
              <a:rPr lang="en-IN" sz="1200" b="0" i="0" dirty="0" err="1">
                <a:solidFill>
                  <a:srgbClr val="4E5B61"/>
                </a:solidFill>
                <a:effectLst/>
                <a:latin typeface="Consolas" panose="020B0609020204030204" pitchFamily="49" charset="0"/>
              </a:rPr>
              <a:t>avg</a:t>
            </a:r>
            <a:r>
              <a:rPr lang="en-IN" sz="1200" b="0" i="0" dirty="0">
                <a:solidFill>
                  <a:srgbClr val="4E5B61"/>
                </a:solidFill>
                <a:effectLst/>
                <a:latin typeface="Consolas" panose="020B0609020204030204" pitchFamily="49" charset="0"/>
              </a:rPr>
              <a:t>;</a:t>
            </a:r>
          </a:p>
          <a:p>
            <a:pPr algn="l"/>
            <a:r>
              <a:rPr lang="en-IN" sz="1200" b="0" i="0" dirty="0">
                <a:solidFill>
                  <a:srgbClr val="4E5B61"/>
                </a:solidFill>
                <a:effectLst/>
                <a:latin typeface="Consolas" panose="020B0609020204030204" pitchFamily="49" charset="0"/>
              </a:rPr>
              <a:t>  </a:t>
            </a:r>
            <a:r>
              <a:rPr lang="en-IN" sz="1200" b="0" i="0" dirty="0">
                <a:solidFill>
                  <a:srgbClr val="00979D"/>
                </a:solidFill>
                <a:effectLst/>
                <a:latin typeface="Consolas" panose="020B0609020204030204" pitchFamily="49" charset="0"/>
              </a:rPr>
              <a:t>long</a:t>
            </a:r>
            <a:r>
              <a:rPr lang="en-IN" sz="1200" b="0" i="0" dirty="0">
                <a:solidFill>
                  <a:srgbClr val="4E5B61"/>
                </a:solidFill>
                <a:effectLst/>
                <a:latin typeface="Consolas" panose="020B0609020204030204" pitchFamily="49" charset="0"/>
              </a:rPr>
              <a:t> amount = </a:t>
            </a:r>
            <a:r>
              <a:rPr lang="en-IN" sz="1200" b="0" i="0" dirty="0">
                <a:solidFill>
                  <a:srgbClr val="005C5F"/>
                </a:solidFill>
                <a:effectLst/>
                <a:latin typeface="Consolas" panose="020B0609020204030204" pitchFamily="49" charset="0"/>
              </a:rPr>
              <a:t>0</a:t>
            </a:r>
            <a:r>
              <a:rPr lang="en-IN" sz="1200" b="0" i="0" dirty="0">
                <a:solidFill>
                  <a:srgbClr val="4E5B61"/>
                </a:solidFill>
                <a:effectLst/>
                <a:latin typeface="Consolas" panose="020B0609020204030204" pitchFamily="49" charset="0"/>
              </a:rPr>
              <a:t>;</a:t>
            </a:r>
          </a:p>
        </p:txBody>
      </p:sp>
    </p:spTree>
    <p:extLst>
      <p:ext uri="{BB962C8B-B14F-4D97-AF65-F5344CB8AC3E}">
        <p14:creationId xmlns:p14="http://schemas.microsoft.com/office/powerpoint/2010/main" val="4012543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204898" y="0"/>
            <a:ext cx="5005466" cy="699247"/>
          </a:xfrm>
        </p:spPr>
        <p:txBody>
          <a:bodyPr>
            <a:normAutofit fontScale="90000"/>
          </a:bodyPr>
          <a:lstStyle/>
          <a:p>
            <a:r>
              <a:rPr lang="en-US" dirty="0"/>
              <a:t>Code:</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13</a:t>
            </a:fld>
            <a:endParaRPr lang="en-US" dirty="0"/>
          </a:p>
        </p:txBody>
      </p:sp>
      <p:pic>
        <p:nvPicPr>
          <p:cNvPr id="11" name="Picture 10">
            <a:extLst>
              <a:ext uri="{FF2B5EF4-FFF2-40B4-BE49-F238E27FC236}">
                <a16:creationId xmlns:a16="http://schemas.microsoft.com/office/drawing/2014/main" id="{8A640160-C41C-6FAE-7120-8CF6A60D7E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5484" y="1910416"/>
            <a:ext cx="3758005" cy="2505337"/>
          </a:xfrm>
          <a:prstGeom prst="rect">
            <a:avLst/>
          </a:prstGeom>
        </p:spPr>
      </p:pic>
      <p:sp>
        <p:nvSpPr>
          <p:cNvPr id="17" name="TextBox 16">
            <a:extLst>
              <a:ext uri="{FF2B5EF4-FFF2-40B4-BE49-F238E27FC236}">
                <a16:creationId xmlns:a16="http://schemas.microsoft.com/office/drawing/2014/main" id="{977C420C-15F5-49B8-A260-9D324834C1D4}"/>
              </a:ext>
            </a:extLst>
          </p:cNvPr>
          <p:cNvSpPr txBox="1"/>
          <p:nvPr/>
        </p:nvSpPr>
        <p:spPr>
          <a:xfrm>
            <a:off x="4428563" y="535166"/>
            <a:ext cx="7377953" cy="6394058"/>
          </a:xfrm>
          <a:prstGeom prst="rect">
            <a:avLst/>
          </a:prstGeom>
          <a:noFill/>
        </p:spPr>
        <p:txBody>
          <a:bodyPr wrap="square" rtlCol="0">
            <a:spAutoFit/>
          </a:bodyPr>
          <a:lstStyle/>
          <a:p>
            <a:pPr algn="l"/>
            <a:r>
              <a:rPr lang="en-IN" sz="1050" b="0" i="0" dirty="0">
                <a:solidFill>
                  <a:srgbClr val="728E00"/>
                </a:solidFill>
                <a:effectLst/>
                <a:latin typeface="Consolas" panose="020B0609020204030204" pitchFamily="49" charset="0"/>
              </a:rPr>
              <a:t>if</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number &lt;= </a:t>
            </a:r>
            <a:r>
              <a:rPr lang="en-IN" sz="1050" b="0" i="0" dirty="0">
                <a:solidFill>
                  <a:srgbClr val="005C5F"/>
                </a:solidFill>
                <a:effectLst/>
                <a:latin typeface="Consolas" panose="020B0609020204030204" pitchFamily="49" charset="0"/>
              </a:rPr>
              <a:t>0</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err="1">
                <a:solidFill>
                  <a:srgbClr val="D35400"/>
                </a:solidFill>
                <a:effectLst/>
                <a:latin typeface="Consolas" panose="020B0609020204030204" pitchFamily="49" charset="0"/>
              </a:rPr>
              <a:t>Serial</a:t>
            </a:r>
            <a:r>
              <a:rPr lang="en-IN" sz="1050" b="0" i="0" dirty="0" err="1">
                <a:solidFill>
                  <a:srgbClr val="4E5B61"/>
                </a:solidFill>
                <a:effectLst/>
                <a:latin typeface="Consolas" panose="020B0609020204030204" pitchFamily="49" charset="0"/>
              </a:rPr>
              <a:t>.</a:t>
            </a:r>
            <a:r>
              <a:rPr lang="en-IN" sz="1050" b="0" i="0" dirty="0" err="1">
                <a:solidFill>
                  <a:srgbClr val="D35400"/>
                </a:solidFill>
                <a:effectLst/>
                <a:latin typeface="Consolas" panose="020B0609020204030204" pitchFamily="49" charset="0"/>
              </a:rPr>
              <a:t>println</a:t>
            </a:r>
            <a:r>
              <a:rPr lang="en-IN" sz="1050" b="0" i="0" dirty="0">
                <a:solidFill>
                  <a:srgbClr val="434F54"/>
                </a:solidFill>
                <a:effectLst/>
                <a:latin typeface="Consolas" panose="020B0609020204030204" pitchFamily="49" charset="0"/>
              </a:rPr>
              <a:t>(</a:t>
            </a:r>
            <a:r>
              <a:rPr lang="en-IN" sz="1050" b="0" i="0" dirty="0">
                <a:solidFill>
                  <a:srgbClr val="005C5F"/>
                </a:solidFill>
                <a:effectLst/>
                <a:latin typeface="Consolas" panose="020B0609020204030204" pitchFamily="49" charset="0"/>
              </a:rPr>
              <a:t>"Error number for the array to averaging!/n"</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return</a:t>
            </a:r>
            <a:r>
              <a:rPr lang="en-IN" sz="1050" b="0" i="0" dirty="0">
                <a:solidFill>
                  <a:srgbClr val="4E5B61"/>
                </a:solidFill>
                <a:effectLst/>
                <a:latin typeface="Consolas" panose="020B0609020204030204" pitchFamily="49" charset="0"/>
              </a:rPr>
              <a:t> </a:t>
            </a:r>
            <a:r>
              <a:rPr lang="en-IN" sz="1050" b="0" i="0" dirty="0">
                <a:solidFill>
                  <a:srgbClr val="005C5F"/>
                </a:solidFill>
                <a:effectLst/>
                <a:latin typeface="Consolas" panose="020B0609020204030204" pitchFamily="49" charset="0"/>
              </a:rPr>
              <a:t>0</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if</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number &lt; </a:t>
            </a:r>
            <a:r>
              <a:rPr lang="en-IN" sz="1050" b="0" i="0" dirty="0">
                <a:solidFill>
                  <a:srgbClr val="005C5F"/>
                </a:solidFill>
                <a:effectLst/>
                <a:latin typeface="Consolas" panose="020B0609020204030204" pitchFamily="49" charset="0"/>
              </a:rPr>
              <a:t>5</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for</a:t>
            </a:r>
            <a:r>
              <a:rPr lang="en-IN" sz="1050" b="0" i="0" dirty="0">
                <a:solidFill>
                  <a:srgbClr val="434F54"/>
                </a:solidFill>
                <a:effectLst/>
                <a:latin typeface="Consolas" panose="020B0609020204030204" pitchFamily="49" charset="0"/>
              </a:rPr>
              <a:t>(</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 = </a:t>
            </a:r>
            <a:r>
              <a:rPr lang="en-IN" sz="1050" b="0" i="0" dirty="0">
                <a:solidFill>
                  <a:srgbClr val="005C5F"/>
                </a:solidFill>
                <a:effectLst/>
                <a:latin typeface="Consolas" panose="020B0609020204030204" pitchFamily="49" charset="0"/>
              </a:rPr>
              <a:t>0</a:t>
            </a:r>
            <a:r>
              <a:rPr lang="en-IN" sz="1050" b="0" i="0" dirty="0">
                <a:solidFill>
                  <a:srgbClr val="4E5B61"/>
                </a:solidFill>
                <a:effectLst/>
                <a:latin typeface="Consolas" panose="020B0609020204030204" pitchFamily="49" charset="0"/>
              </a:rPr>
              <a:t>; </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 &lt; number; </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amount += </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err="1">
                <a:solidFill>
                  <a:srgbClr val="4E5B61"/>
                </a:solidFill>
                <a:effectLst/>
                <a:latin typeface="Consolas" panose="020B0609020204030204" pitchFamily="49" charset="0"/>
              </a:rPr>
              <a:t>avg</a:t>
            </a:r>
            <a:r>
              <a:rPr lang="en-IN" sz="1050" b="0" i="0" dirty="0">
                <a:solidFill>
                  <a:srgbClr val="4E5B61"/>
                </a:solidFill>
                <a:effectLst/>
                <a:latin typeface="Consolas" panose="020B0609020204030204" pitchFamily="49" charset="0"/>
              </a:rPr>
              <a:t> = amount/number;</a:t>
            </a: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return</a:t>
            </a:r>
            <a:r>
              <a:rPr lang="en-IN" sz="1050" b="0" i="0" dirty="0">
                <a:solidFill>
                  <a:srgbClr val="4E5B61"/>
                </a:solidFill>
                <a:effectLst/>
                <a:latin typeface="Consolas" panose="020B0609020204030204" pitchFamily="49" charset="0"/>
              </a:rPr>
              <a:t> </a:t>
            </a:r>
            <a:r>
              <a:rPr lang="en-IN" sz="1050" b="0" i="0" dirty="0" err="1">
                <a:solidFill>
                  <a:srgbClr val="4E5B61"/>
                </a:solidFill>
                <a:effectLst/>
                <a:latin typeface="Consolas" panose="020B0609020204030204" pitchFamily="49" charset="0"/>
              </a:rPr>
              <a:t>avg</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 </a:t>
            </a: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else</a:t>
            </a:r>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if</a:t>
            </a:r>
            <a:r>
              <a:rPr lang="en-IN" sz="1050" b="0" i="0" dirty="0">
                <a:solidFill>
                  <a:srgbClr val="434F54"/>
                </a:solidFill>
                <a:effectLst/>
                <a:latin typeface="Consolas" panose="020B0609020204030204" pitchFamily="49" charset="0"/>
              </a:rPr>
              <a:t>(</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a:solidFill>
                  <a:srgbClr val="005C5F"/>
                </a:solidFill>
                <a:effectLst/>
                <a:latin typeface="Consolas" panose="020B0609020204030204" pitchFamily="49" charset="0"/>
              </a:rPr>
              <a:t>0</a:t>
            </a:r>
            <a:r>
              <a:rPr lang="en-IN" sz="1050" b="0" i="0" dirty="0">
                <a:solidFill>
                  <a:srgbClr val="4E5B61"/>
                </a:solidFill>
                <a:effectLst/>
                <a:latin typeface="Consolas" panose="020B0609020204030204" pitchFamily="49" charset="0"/>
              </a:rPr>
              <a:t>] &lt; </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a:solidFill>
                  <a:srgbClr val="005C5F"/>
                </a:solidFill>
                <a:effectLst/>
                <a:latin typeface="Consolas" panose="020B0609020204030204" pitchFamily="49" charset="0"/>
              </a:rPr>
              <a:t>1</a:t>
            </a:r>
            <a:r>
              <a:rPr lang="en-IN" sz="1050" b="0" i="0" dirty="0">
                <a:solidFill>
                  <a:srgbClr val="4E5B61"/>
                </a:solidFill>
                <a:effectLst/>
                <a:latin typeface="Consolas" panose="020B0609020204030204" pitchFamily="49" charset="0"/>
              </a:rPr>
              <a:t>]</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min = </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a:solidFill>
                  <a:srgbClr val="005C5F"/>
                </a:solidFill>
                <a:effectLst/>
                <a:latin typeface="Consolas" panose="020B0609020204030204" pitchFamily="49" charset="0"/>
              </a:rPr>
              <a:t>0</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max = </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a:solidFill>
                  <a:srgbClr val="005C5F"/>
                </a:solidFill>
                <a:effectLst/>
                <a:latin typeface="Consolas" panose="020B0609020204030204" pitchFamily="49" charset="0"/>
              </a:rPr>
              <a:t>1</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else</a:t>
            </a:r>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min = </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a:solidFill>
                  <a:srgbClr val="005C5F"/>
                </a:solidFill>
                <a:effectLst/>
                <a:latin typeface="Consolas" panose="020B0609020204030204" pitchFamily="49" charset="0"/>
              </a:rPr>
              <a:t>1</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max = </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a:solidFill>
                  <a:srgbClr val="005C5F"/>
                </a:solidFill>
                <a:effectLst/>
                <a:latin typeface="Consolas" panose="020B0609020204030204" pitchFamily="49" charset="0"/>
              </a:rPr>
              <a:t>0</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for</a:t>
            </a:r>
            <a:r>
              <a:rPr lang="en-IN" sz="1050" b="0" i="0" dirty="0">
                <a:solidFill>
                  <a:srgbClr val="434F54"/>
                </a:solidFill>
                <a:effectLst/>
                <a:latin typeface="Consolas" panose="020B0609020204030204" pitchFamily="49" charset="0"/>
              </a:rPr>
              <a:t>(</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 = </a:t>
            </a:r>
            <a:r>
              <a:rPr lang="en-IN" sz="1050" b="0" i="0" dirty="0">
                <a:solidFill>
                  <a:srgbClr val="005C5F"/>
                </a:solidFill>
                <a:effectLst/>
                <a:latin typeface="Consolas" panose="020B0609020204030204" pitchFamily="49" charset="0"/>
              </a:rPr>
              <a:t>2</a:t>
            </a:r>
            <a:r>
              <a:rPr lang="en-IN" sz="1050" b="0" i="0" dirty="0">
                <a:solidFill>
                  <a:srgbClr val="4E5B61"/>
                </a:solidFill>
                <a:effectLst/>
                <a:latin typeface="Consolas" panose="020B0609020204030204" pitchFamily="49" charset="0"/>
              </a:rPr>
              <a:t>; </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 &lt; number; </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if</a:t>
            </a:r>
            <a:r>
              <a:rPr lang="en-IN" sz="1050" b="0" i="0" dirty="0">
                <a:solidFill>
                  <a:srgbClr val="434F54"/>
                </a:solidFill>
                <a:effectLst/>
                <a:latin typeface="Consolas" panose="020B0609020204030204" pitchFamily="49" charset="0"/>
              </a:rPr>
              <a:t>(</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 &lt; min</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amount += min;    </a:t>
            </a:r>
          </a:p>
          <a:p>
            <a:pPr algn="l"/>
            <a:r>
              <a:rPr lang="en-IN" sz="1050" b="0" i="0" dirty="0">
                <a:solidFill>
                  <a:srgbClr val="4E5B61"/>
                </a:solidFill>
                <a:effectLst/>
                <a:latin typeface="Consolas" panose="020B0609020204030204" pitchFamily="49" charset="0"/>
              </a:rPr>
              <a:t>        min = </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 </a:t>
            </a: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else</a:t>
            </a:r>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if</a:t>
            </a:r>
            <a:r>
              <a:rPr lang="en-IN" sz="1050" b="0" i="0" dirty="0">
                <a:solidFill>
                  <a:srgbClr val="434F54"/>
                </a:solidFill>
                <a:effectLst/>
                <a:latin typeface="Consolas" panose="020B0609020204030204" pitchFamily="49" charset="0"/>
              </a:rPr>
              <a:t>(</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 &gt; max</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amount += max; </a:t>
            </a:r>
          </a:p>
          <a:p>
            <a:pPr algn="l"/>
            <a:r>
              <a:rPr lang="en-IN" sz="1050" b="0" i="0" dirty="0">
                <a:solidFill>
                  <a:srgbClr val="4E5B61"/>
                </a:solidFill>
                <a:effectLst/>
                <a:latin typeface="Consolas" panose="020B0609020204030204" pitchFamily="49" charset="0"/>
              </a:rPr>
              <a:t>          max = </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 </a:t>
            </a: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else</a:t>
            </a:r>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amount += </a:t>
            </a:r>
            <a:r>
              <a:rPr lang="en-IN" sz="1050" b="0" i="0" dirty="0" err="1">
                <a:solidFill>
                  <a:srgbClr val="D35400"/>
                </a:solidFill>
                <a:effectLst/>
                <a:latin typeface="Consolas" panose="020B0609020204030204" pitchFamily="49" charset="0"/>
              </a:rPr>
              <a:t>arr</a:t>
            </a:r>
            <a:r>
              <a:rPr lang="en-IN" sz="1050" b="0" i="0" dirty="0">
                <a:solidFill>
                  <a:srgbClr val="4E5B61"/>
                </a:solidFill>
                <a:effectLst/>
                <a:latin typeface="Consolas" panose="020B0609020204030204" pitchFamily="49" charset="0"/>
              </a:rPr>
              <a:t>[</a:t>
            </a:r>
            <a:r>
              <a:rPr lang="en-IN" sz="1050" b="0" i="0" dirty="0" err="1">
                <a:solidFill>
                  <a:srgbClr val="4E5B61"/>
                </a:solidFill>
                <a:effectLst/>
                <a:latin typeface="Consolas" panose="020B0609020204030204" pitchFamily="49" charset="0"/>
              </a:rPr>
              <a:t>i</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err="1">
                <a:solidFill>
                  <a:srgbClr val="4E5B61"/>
                </a:solidFill>
                <a:effectLst/>
                <a:latin typeface="Consolas" panose="020B0609020204030204" pitchFamily="49" charset="0"/>
              </a:rPr>
              <a:t>avg</a:t>
            </a:r>
            <a:r>
              <a:rPr lang="en-IN" sz="1050" b="0" i="0" dirty="0">
                <a:solidFill>
                  <a:srgbClr val="4E5B61"/>
                </a:solidFill>
                <a:effectLst/>
                <a:latin typeface="Consolas" panose="020B0609020204030204" pitchFamily="49" charset="0"/>
              </a:rPr>
              <a:t> = </a:t>
            </a:r>
            <a:r>
              <a:rPr lang="en-IN" sz="1050" b="0" i="0" dirty="0">
                <a:solidFill>
                  <a:srgbClr val="434F54"/>
                </a:solidFill>
                <a:effectLst/>
                <a:latin typeface="Consolas" panose="020B0609020204030204" pitchFamily="49" charset="0"/>
              </a:rPr>
              <a:t>(</a:t>
            </a:r>
            <a:r>
              <a:rPr lang="en-IN" sz="1050" b="0" i="0" dirty="0">
                <a:solidFill>
                  <a:srgbClr val="00979D"/>
                </a:solidFill>
                <a:effectLst/>
                <a:latin typeface="Consolas" panose="020B0609020204030204" pitchFamily="49" charset="0"/>
              </a:rPr>
              <a:t>double</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amount/</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number-</a:t>
            </a:r>
            <a:r>
              <a:rPr lang="en-IN" sz="1050" b="0" i="0" dirty="0">
                <a:solidFill>
                  <a:srgbClr val="005C5F"/>
                </a:solidFill>
                <a:effectLst/>
                <a:latin typeface="Consolas" panose="020B0609020204030204" pitchFamily="49" charset="0"/>
              </a:rPr>
              <a:t>2</a:t>
            </a:r>
            <a:r>
              <a:rPr lang="en-IN" sz="1050" b="0" i="0" dirty="0">
                <a:solidFill>
                  <a:srgbClr val="434F54"/>
                </a:solidFill>
                <a:effectLst/>
                <a:latin typeface="Consolas" panose="020B0609020204030204" pitchFamily="49" charset="0"/>
              </a:rPr>
              <a:t>)</a:t>
            </a:r>
            <a:r>
              <a:rPr lang="en-IN" sz="1050" b="0" i="0" dirty="0">
                <a:solidFill>
                  <a:srgbClr val="4E5B61"/>
                </a:solidFill>
                <a:effectLst/>
                <a:latin typeface="Consolas" panose="020B0609020204030204" pitchFamily="49" charset="0"/>
              </a:rPr>
              <a:t>;</a:t>
            </a:r>
          </a:p>
          <a:p>
            <a:pPr algn="l"/>
            <a:r>
              <a:rPr lang="en-IN" sz="1050" b="0" i="0" dirty="0">
                <a:solidFill>
                  <a:srgbClr val="4E5B61"/>
                </a:solidFill>
                <a:effectLst/>
                <a:latin typeface="Consolas" panose="020B0609020204030204" pitchFamily="49" charset="0"/>
              </a:rPr>
              <a:t>  </a:t>
            </a:r>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a:p>
            <a:pPr algn="l"/>
            <a:r>
              <a:rPr lang="en-IN" sz="1050" b="0" i="0" dirty="0">
                <a:solidFill>
                  <a:srgbClr val="4E5B61"/>
                </a:solidFill>
                <a:effectLst/>
                <a:latin typeface="Consolas" panose="020B0609020204030204" pitchFamily="49" charset="0"/>
              </a:rPr>
              <a:t>  </a:t>
            </a:r>
            <a:r>
              <a:rPr lang="en-IN" sz="1050" b="0" i="0" dirty="0">
                <a:solidFill>
                  <a:srgbClr val="728E00"/>
                </a:solidFill>
                <a:effectLst/>
                <a:latin typeface="Consolas" panose="020B0609020204030204" pitchFamily="49" charset="0"/>
              </a:rPr>
              <a:t>return</a:t>
            </a:r>
            <a:r>
              <a:rPr lang="en-IN" sz="1050" b="0" i="0" dirty="0">
                <a:solidFill>
                  <a:srgbClr val="4E5B61"/>
                </a:solidFill>
                <a:effectLst/>
                <a:latin typeface="Consolas" panose="020B0609020204030204" pitchFamily="49" charset="0"/>
              </a:rPr>
              <a:t> </a:t>
            </a:r>
            <a:r>
              <a:rPr lang="en-IN" sz="1050" b="0" i="0" dirty="0" err="1">
                <a:solidFill>
                  <a:srgbClr val="4E5B61"/>
                </a:solidFill>
                <a:effectLst/>
                <a:latin typeface="Consolas" panose="020B0609020204030204" pitchFamily="49" charset="0"/>
              </a:rPr>
              <a:t>avg</a:t>
            </a:r>
            <a:r>
              <a:rPr lang="en-IN" sz="1050" b="0" i="0" dirty="0">
                <a:solidFill>
                  <a:srgbClr val="4E5B61"/>
                </a:solidFill>
                <a:effectLst/>
                <a:latin typeface="Consolas" panose="020B0609020204030204" pitchFamily="49" charset="0"/>
              </a:rPr>
              <a:t>;</a:t>
            </a:r>
          </a:p>
          <a:p>
            <a:pPr algn="l"/>
            <a:r>
              <a:rPr lang="en-IN" sz="1050" b="0" i="0" dirty="0">
                <a:solidFill>
                  <a:srgbClr val="434F54"/>
                </a:solidFill>
                <a:effectLst/>
                <a:latin typeface="Consolas" panose="020B0609020204030204" pitchFamily="49" charset="0"/>
              </a:rPr>
              <a:t>}</a:t>
            </a:r>
            <a:endParaRPr lang="en-IN" sz="1050" b="0" i="0" dirty="0">
              <a:solidFill>
                <a:srgbClr val="4E5B61"/>
              </a:solidFill>
              <a:effectLst/>
              <a:latin typeface="Consolas" panose="020B0609020204030204" pitchFamily="49" charset="0"/>
            </a:endParaRPr>
          </a:p>
        </p:txBody>
      </p:sp>
    </p:spTree>
    <p:extLst>
      <p:ext uri="{BB962C8B-B14F-4D97-AF65-F5344CB8AC3E}">
        <p14:creationId xmlns:p14="http://schemas.microsoft.com/office/powerpoint/2010/main" val="40437041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204898" y="0"/>
            <a:ext cx="5005466" cy="699247"/>
          </a:xfrm>
        </p:spPr>
        <p:txBody>
          <a:bodyPr>
            <a:normAutofit fontScale="90000"/>
          </a:bodyPr>
          <a:lstStyle/>
          <a:p>
            <a:r>
              <a:rPr lang="en-US" dirty="0"/>
              <a:t>Code:</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14</a:t>
            </a:fld>
            <a:endParaRPr lang="en-US" dirty="0"/>
          </a:p>
        </p:txBody>
      </p:sp>
      <p:pic>
        <p:nvPicPr>
          <p:cNvPr id="11" name="Picture 10">
            <a:extLst>
              <a:ext uri="{FF2B5EF4-FFF2-40B4-BE49-F238E27FC236}">
                <a16:creationId xmlns:a16="http://schemas.microsoft.com/office/drawing/2014/main" id="{8A640160-C41C-6FAE-7120-8CF6A60D7E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5484" y="1910416"/>
            <a:ext cx="3758005" cy="2505337"/>
          </a:xfrm>
          <a:prstGeom prst="rect">
            <a:avLst/>
          </a:prstGeom>
        </p:spPr>
      </p:pic>
      <p:sp>
        <p:nvSpPr>
          <p:cNvPr id="12" name="TextBox 11">
            <a:extLst>
              <a:ext uri="{FF2B5EF4-FFF2-40B4-BE49-F238E27FC236}">
                <a16:creationId xmlns:a16="http://schemas.microsoft.com/office/drawing/2014/main" id="{4DEA1AC0-B362-9EAE-8279-A02D24681EF7}"/>
              </a:ext>
            </a:extLst>
          </p:cNvPr>
          <p:cNvSpPr txBox="1"/>
          <p:nvPr/>
        </p:nvSpPr>
        <p:spPr>
          <a:xfrm>
            <a:off x="4303059" y="484095"/>
            <a:ext cx="7279342" cy="6832640"/>
          </a:xfrm>
          <a:prstGeom prst="rect">
            <a:avLst/>
          </a:prstGeom>
          <a:noFill/>
        </p:spPr>
        <p:txBody>
          <a:bodyPr wrap="square" rtlCol="0">
            <a:spAutoFit/>
          </a:bodyPr>
          <a:lstStyle/>
          <a:p>
            <a:pPr lvl="0" eaLnBrk="0" fontAlgn="base" hangingPunct="0">
              <a:spcBef>
                <a:spcPct val="0"/>
              </a:spcBef>
              <a:spcAft>
                <a:spcPct val="0"/>
              </a:spcAft>
            </a:pPr>
            <a:r>
              <a:rPr lang="en-US" altLang="en-US" sz="1000" dirty="0">
                <a:solidFill>
                  <a:srgbClr val="00979D"/>
                </a:solidFill>
                <a:latin typeface="Consolas" panose="020B0609020204030204" pitchFamily="49" charset="0"/>
              </a:rPr>
              <a:t>void</a:t>
            </a: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myTimerEvent</a:t>
            </a:r>
            <a:r>
              <a:rPr lang="en-US" altLang="en-US" sz="1000" dirty="0">
                <a:solidFill>
                  <a:srgbClr val="434F54"/>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 </a:t>
            </a:r>
            <a:endParaRPr lang="en-US" altLang="en-US" sz="1000" dirty="0"/>
          </a:p>
          <a:p>
            <a:pPr lvl="0" eaLnBrk="0" fontAlgn="base" hangingPunct="0">
              <a:spcBef>
                <a:spcPct val="0"/>
              </a:spcBef>
              <a:spcAft>
                <a:spcPct val="0"/>
              </a:spcAft>
            </a:pPr>
            <a:r>
              <a:rPr lang="en-US" altLang="en-US" sz="1000" dirty="0">
                <a:solidFill>
                  <a:srgbClr val="95A5A6"/>
                </a:solidFill>
                <a:latin typeface="Consolas" panose="020B0609020204030204" pitchFamily="49" charset="0"/>
              </a:rPr>
              <a:t>  //int </a:t>
            </a:r>
            <a:r>
              <a:rPr lang="en-US" altLang="en-US" sz="1000" dirty="0" err="1">
                <a:solidFill>
                  <a:srgbClr val="95A5A6"/>
                </a:solidFill>
                <a:latin typeface="Consolas" panose="020B0609020204030204" pitchFamily="49" charset="0"/>
              </a:rPr>
              <a:t>sensorValueMoisture</a:t>
            </a:r>
            <a:r>
              <a:rPr lang="en-US" altLang="en-US" sz="1000" dirty="0">
                <a:solidFill>
                  <a:srgbClr val="95A5A6"/>
                </a:solidFill>
                <a:latin typeface="Consolas" panose="020B0609020204030204" pitchFamily="49" charset="0"/>
              </a:rPr>
              <a:t> = </a:t>
            </a:r>
            <a:r>
              <a:rPr lang="en-US" altLang="en-US" sz="1000" dirty="0" err="1">
                <a:solidFill>
                  <a:srgbClr val="95A5A6"/>
                </a:solidFill>
                <a:latin typeface="Consolas" panose="020B0609020204030204" pitchFamily="49" charset="0"/>
              </a:rPr>
              <a:t>analogRead</a:t>
            </a:r>
            <a:r>
              <a:rPr lang="en-US" altLang="en-US" sz="1000" dirty="0">
                <a:solidFill>
                  <a:srgbClr val="95A5A6"/>
                </a:solidFill>
                <a:latin typeface="Consolas" panose="020B0609020204030204" pitchFamily="49" charset="0"/>
              </a:rPr>
              <a:t>(36);</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a:solidFill>
                  <a:srgbClr val="00979D"/>
                </a:solidFill>
                <a:latin typeface="Consolas" panose="020B0609020204030204" pitchFamily="49" charset="0"/>
              </a:rPr>
              <a:t>float</a:t>
            </a:r>
            <a:r>
              <a:rPr lang="en-US" altLang="en-US" sz="1000" dirty="0">
                <a:solidFill>
                  <a:srgbClr val="4E5B61"/>
                </a:solidFill>
                <a:latin typeface="Consolas" panose="020B0609020204030204" pitchFamily="49" charset="0"/>
              </a:rPr>
              <a:t> </a:t>
            </a:r>
            <a:r>
              <a:rPr lang="en-US" altLang="en-US" sz="1000" dirty="0" err="1">
                <a:solidFill>
                  <a:srgbClr val="4E5B61"/>
                </a:solidFill>
                <a:latin typeface="Consolas" panose="020B0609020204030204" pitchFamily="49" charset="0"/>
              </a:rPr>
              <a:t>valSensorPH</a:t>
            </a:r>
            <a:r>
              <a:rPr lang="en-US" altLang="en-US" sz="1000" dirty="0">
                <a:solidFill>
                  <a:srgbClr val="4E5B61"/>
                </a:solidFill>
                <a:latin typeface="Consolas" panose="020B0609020204030204" pitchFamily="49" charset="0"/>
              </a:rPr>
              <a:t> = </a:t>
            </a:r>
            <a:r>
              <a:rPr lang="en-US" altLang="en-US" sz="1000" dirty="0" err="1">
                <a:solidFill>
                  <a:srgbClr val="D35400"/>
                </a:solidFill>
                <a:latin typeface="Consolas" panose="020B0609020204030204" pitchFamily="49" charset="0"/>
              </a:rPr>
              <a:t>phVal</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Serial</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println</a:t>
            </a:r>
            <a:r>
              <a:rPr lang="en-US" altLang="en-US" sz="1000" dirty="0">
                <a:solidFill>
                  <a:srgbClr val="434F54"/>
                </a:solidFill>
                <a:latin typeface="Consolas" panose="020B0609020204030204" pitchFamily="49" charset="0"/>
              </a:rPr>
              <a:t>(</a:t>
            </a:r>
            <a:r>
              <a:rPr lang="en-US" altLang="en-US" sz="1000" dirty="0">
                <a:solidFill>
                  <a:srgbClr val="005C5F"/>
                </a:solidFill>
                <a:latin typeface="Consolas" panose="020B0609020204030204" pitchFamily="49" charset="0"/>
              </a:rPr>
              <a:t>"Analog :"</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Serial</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println</a:t>
            </a:r>
            <a:r>
              <a:rPr lang="en-US" altLang="en-US" sz="1000" dirty="0">
                <a:solidFill>
                  <a:srgbClr val="434F54"/>
                </a:solidFill>
                <a:latin typeface="Consolas" panose="020B0609020204030204" pitchFamily="49" charset="0"/>
              </a:rPr>
              <a:t>(</a:t>
            </a:r>
            <a:r>
              <a:rPr lang="en-US" altLang="en-US" sz="1000" dirty="0" err="1">
                <a:solidFill>
                  <a:srgbClr val="D35400"/>
                </a:solidFill>
                <a:latin typeface="Consolas" panose="020B0609020204030204" pitchFamily="49" charset="0"/>
              </a:rPr>
              <a:t>analogRead</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D3</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br>
              <a:rPr lang="en-US" altLang="en-US" sz="1000" dirty="0">
                <a:latin typeface="Arial" panose="020B0604020202020204" pitchFamily="34" charset="0"/>
              </a:rPr>
            </a:br>
            <a:endParaRPr lang="en-US" altLang="en-US" sz="1000" dirty="0">
              <a:latin typeface="Arial" panose="020B0604020202020204" pitchFamily="34" charset="0"/>
            </a:endParaRPr>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Vo = </a:t>
            </a:r>
            <a:r>
              <a:rPr lang="en-US" altLang="en-US" sz="1000" dirty="0">
                <a:solidFill>
                  <a:srgbClr val="434F54"/>
                </a:solidFill>
                <a:latin typeface="Consolas" panose="020B0609020204030204" pitchFamily="49" charset="0"/>
              </a:rPr>
              <a:t>(</a:t>
            </a:r>
            <a:r>
              <a:rPr lang="en-US" altLang="en-US" sz="1000" dirty="0" err="1">
                <a:solidFill>
                  <a:srgbClr val="D35400"/>
                </a:solidFill>
                <a:latin typeface="Consolas" panose="020B0609020204030204" pitchFamily="49" charset="0"/>
              </a:rPr>
              <a:t>analogRead</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A0</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R2 = R1 * </a:t>
            </a:r>
            <a:r>
              <a:rPr lang="en-US" altLang="en-US" sz="1000" dirty="0">
                <a:solidFill>
                  <a:srgbClr val="434F54"/>
                </a:solidFill>
                <a:latin typeface="Consolas" panose="020B0609020204030204" pitchFamily="49" charset="0"/>
              </a:rPr>
              <a:t>(</a:t>
            </a:r>
            <a:r>
              <a:rPr lang="en-US" altLang="en-US" sz="1000" dirty="0">
                <a:solidFill>
                  <a:srgbClr val="005C5F"/>
                </a:solidFill>
                <a:latin typeface="Consolas" panose="020B0609020204030204" pitchFamily="49" charset="0"/>
              </a:rPr>
              <a:t>1023</a:t>
            </a:r>
            <a:r>
              <a:rPr lang="en-US" altLang="en-US" sz="1000" dirty="0">
                <a:solidFill>
                  <a:srgbClr val="4E5B61"/>
                </a:solidFill>
                <a:latin typeface="Consolas" panose="020B0609020204030204" pitchFamily="49" charset="0"/>
              </a:rPr>
              <a:t> / </a:t>
            </a:r>
            <a:r>
              <a:rPr lang="en-US" altLang="en-US" sz="1000" dirty="0">
                <a:solidFill>
                  <a:srgbClr val="434F54"/>
                </a:solidFill>
                <a:latin typeface="Consolas" panose="020B0609020204030204" pitchFamily="49" charset="0"/>
              </a:rPr>
              <a:t>(</a:t>
            </a:r>
            <a:r>
              <a:rPr lang="en-US" altLang="en-US" sz="1000" dirty="0">
                <a:solidFill>
                  <a:srgbClr val="00979D"/>
                </a:solidFill>
                <a:latin typeface="Consolas" panose="020B0609020204030204" pitchFamily="49" charset="0"/>
              </a:rPr>
              <a:t>float</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Vo - </a:t>
            </a:r>
            <a:r>
              <a:rPr lang="en-US" altLang="en-US" sz="1000" dirty="0">
                <a:solidFill>
                  <a:srgbClr val="005C5F"/>
                </a:solidFill>
                <a:latin typeface="Consolas" panose="020B0609020204030204" pitchFamily="49" charset="0"/>
              </a:rPr>
              <a:t>1.0</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logR2 = </a:t>
            </a:r>
            <a:r>
              <a:rPr lang="en-US" altLang="en-US" sz="1000" dirty="0">
                <a:solidFill>
                  <a:srgbClr val="D35400"/>
                </a:solidFill>
                <a:latin typeface="Consolas" panose="020B0609020204030204" pitchFamily="49" charset="0"/>
              </a:rPr>
              <a:t>log</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R2</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T =  </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c1 + c2*logR2 + c3*logR2*logR2*logR2</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T=T*</a:t>
            </a:r>
            <a:r>
              <a:rPr lang="en-US" altLang="en-US" sz="1000" dirty="0">
                <a:solidFill>
                  <a:srgbClr val="005C5F"/>
                </a:solidFill>
                <a:latin typeface="Consolas" panose="020B0609020204030204" pitchFamily="49" charset="0"/>
              </a:rPr>
              <a:t>8000</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a:solidFill>
                  <a:srgbClr val="00979D"/>
                </a:solidFill>
                <a:latin typeface="Consolas" panose="020B0609020204030204" pitchFamily="49" charset="0"/>
              </a:rPr>
              <a:t>float</a:t>
            </a:r>
            <a:r>
              <a:rPr lang="en-US" altLang="en-US" sz="1000" dirty="0">
                <a:solidFill>
                  <a:srgbClr val="4E5B61"/>
                </a:solidFill>
                <a:latin typeface="Consolas" panose="020B0609020204030204" pitchFamily="49" charset="0"/>
              </a:rPr>
              <a:t> temperature=T;</a:t>
            </a:r>
            <a:endParaRPr lang="en-US" altLang="en-US" sz="1000" dirty="0"/>
          </a:p>
          <a:p>
            <a:pPr lvl="0" eaLnBrk="0" fontAlgn="base" hangingPunct="0">
              <a:spcBef>
                <a:spcPct val="0"/>
              </a:spcBef>
              <a:spcAft>
                <a:spcPct val="0"/>
              </a:spcAft>
            </a:pPr>
            <a:endParaRPr lang="en-US" altLang="en-US" sz="1000" dirty="0">
              <a:latin typeface="Arial" panose="020B0604020202020204" pitchFamily="34" charset="0"/>
            </a:endParaRPr>
          </a:p>
          <a:p>
            <a:pPr lvl="0" eaLnBrk="0" fontAlgn="base" hangingPunct="0">
              <a:spcBef>
                <a:spcPct val="0"/>
              </a:spcBef>
              <a:spcAft>
                <a:spcPct val="0"/>
              </a:spcAft>
            </a:pPr>
            <a:r>
              <a:rPr lang="en-US" altLang="en-US" sz="1000" dirty="0" err="1">
                <a:solidFill>
                  <a:srgbClr val="4E5B61"/>
                </a:solidFill>
                <a:latin typeface="Consolas" panose="020B0609020204030204" pitchFamily="49" charset="0"/>
              </a:rPr>
              <a:t>soilMoistureValue</a:t>
            </a:r>
            <a:r>
              <a:rPr lang="en-US" altLang="en-US" sz="1000" dirty="0">
                <a:solidFill>
                  <a:srgbClr val="4E5B61"/>
                </a:solidFill>
                <a:latin typeface="Consolas" panose="020B0609020204030204" pitchFamily="49" charset="0"/>
              </a:rPr>
              <a:t> = </a:t>
            </a:r>
            <a:r>
              <a:rPr lang="en-US" altLang="en-US" sz="1000" dirty="0" err="1">
                <a:solidFill>
                  <a:srgbClr val="D35400"/>
                </a:solidFill>
                <a:latin typeface="Consolas" panose="020B0609020204030204" pitchFamily="49" charset="0"/>
              </a:rPr>
              <a:t>analogRead</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D1</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endParaRPr lang="en-US" altLang="en-US" sz="1000" dirty="0"/>
          </a:p>
          <a:p>
            <a:pPr lvl="0" eaLnBrk="0" fontAlgn="base" hangingPunct="0">
              <a:spcBef>
                <a:spcPct val="0"/>
              </a:spcBef>
              <a:spcAft>
                <a:spcPct val="0"/>
              </a:spcAft>
            </a:pPr>
            <a:r>
              <a:rPr lang="en-US" altLang="en-US" sz="1000" dirty="0" err="1">
                <a:solidFill>
                  <a:srgbClr val="D35400"/>
                </a:solidFill>
                <a:latin typeface="Consolas" panose="020B0609020204030204" pitchFamily="49" charset="0"/>
              </a:rPr>
              <a:t>Serial</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println</a:t>
            </a:r>
            <a:r>
              <a:rPr lang="en-US" altLang="en-US" sz="1000" dirty="0">
                <a:solidFill>
                  <a:srgbClr val="434F54"/>
                </a:solidFill>
                <a:latin typeface="Consolas" panose="020B0609020204030204" pitchFamily="49" charset="0"/>
              </a:rPr>
              <a:t>(</a:t>
            </a:r>
            <a:r>
              <a:rPr lang="en-US" altLang="en-US" sz="1000" dirty="0">
                <a:solidFill>
                  <a:srgbClr val="005C5F"/>
                </a:solidFill>
                <a:latin typeface="Consolas" panose="020B0609020204030204" pitchFamily="49" charset="0"/>
              </a:rPr>
              <a:t>"</a:t>
            </a:r>
            <a:r>
              <a:rPr lang="en-US" altLang="en-US" sz="1000" dirty="0" err="1">
                <a:solidFill>
                  <a:srgbClr val="005C5F"/>
                </a:solidFill>
                <a:latin typeface="Consolas" panose="020B0609020204030204" pitchFamily="49" charset="0"/>
              </a:rPr>
              <a:t>SoilMoistureValue</a:t>
            </a:r>
            <a:r>
              <a:rPr lang="en-US" altLang="en-US" sz="1000" dirty="0">
                <a:solidFill>
                  <a:srgbClr val="005C5F"/>
                </a:solidFill>
                <a:latin typeface="Consolas" panose="020B0609020204030204" pitchFamily="49" charset="0"/>
              </a:rPr>
              <a:t> :"</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err="1">
                <a:solidFill>
                  <a:srgbClr val="D35400"/>
                </a:solidFill>
                <a:latin typeface="Consolas" panose="020B0609020204030204" pitchFamily="49" charset="0"/>
              </a:rPr>
              <a:t>Serial</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println</a:t>
            </a:r>
            <a:r>
              <a:rPr lang="en-US" altLang="en-US" sz="1000" dirty="0">
                <a:solidFill>
                  <a:srgbClr val="434F54"/>
                </a:solidFill>
                <a:latin typeface="Consolas" panose="020B0609020204030204" pitchFamily="49" charset="0"/>
              </a:rPr>
              <a:t>(</a:t>
            </a:r>
            <a:r>
              <a:rPr lang="en-US" altLang="en-US" sz="1000" dirty="0" err="1">
                <a:solidFill>
                  <a:srgbClr val="4E5B61"/>
                </a:solidFill>
                <a:latin typeface="Consolas" panose="020B0609020204030204" pitchFamily="49" charset="0"/>
              </a:rPr>
              <a:t>soilMoistureValue</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endParaRPr lang="en-US" altLang="en-US" sz="1000" dirty="0">
              <a:latin typeface="Arial" panose="020B0604020202020204" pitchFamily="34" charset="0"/>
            </a:endParaRPr>
          </a:p>
          <a:p>
            <a:pPr lvl="0" eaLnBrk="0" fontAlgn="base" hangingPunct="0">
              <a:spcBef>
                <a:spcPct val="0"/>
              </a:spcBef>
              <a:spcAft>
                <a:spcPct val="0"/>
              </a:spcAft>
            </a:pPr>
            <a:r>
              <a:rPr lang="en-US" altLang="en-US" sz="1000" dirty="0" err="1">
                <a:solidFill>
                  <a:srgbClr val="4E5B61"/>
                </a:solidFill>
                <a:latin typeface="Consolas" panose="020B0609020204030204" pitchFamily="49" charset="0"/>
              </a:rPr>
              <a:t>soilmoisturepercent</a:t>
            </a:r>
            <a:r>
              <a:rPr lang="en-US" altLang="en-US" sz="1000" dirty="0">
                <a:solidFill>
                  <a:srgbClr val="4E5B61"/>
                </a:solidFill>
                <a:latin typeface="Consolas" panose="020B0609020204030204" pitchFamily="49" charset="0"/>
              </a:rPr>
              <a:t> = </a:t>
            </a:r>
            <a:r>
              <a:rPr lang="en-US" altLang="en-US" sz="1000" dirty="0">
                <a:solidFill>
                  <a:srgbClr val="D35400"/>
                </a:solidFill>
                <a:latin typeface="Consolas" panose="020B0609020204030204" pitchFamily="49" charset="0"/>
              </a:rPr>
              <a:t>map</a:t>
            </a:r>
            <a:r>
              <a:rPr lang="en-US" altLang="en-US" sz="1000" dirty="0">
                <a:solidFill>
                  <a:srgbClr val="434F54"/>
                </a:solidFill>
                <a:latin typeface="Consolas" panose="020B0609020204030204" pitchFamily="49" charset="0"/>
              </a:rPr>
              <a:t>(</a:t>
            </a:r>
            <a:r>
              <a:rPr lang="en-US" altLang="en-US" sz="1000" dirty="0" err="1">
                <a:solidFill>
                  <a:srgbClr val="4E5B61"/>
                </a:solidFill>
                <a:latin typeface="Consolas" panose="020B0609020204030204" pitchFamily="49" charset="0"/>
              </a:rPr>
              <a:t>soilMoistureValue</a:t>
            </a:r>
            <a:r>
              <a:rPr lang="en-US" altLang="en-US" sz="1000" dirty="0">
                <a:solidFill>
                  <a:srgbClr val="4E5B61"/>
                </a:solidFill>
                <a:latin typeface="Consolas" panose="020B0609020204030204" pitchFamily="49" charset="0"/>
              </a:rPr>
              <a:t>, </a:t>
            </a:r>
            <a:r>
              <a:rPr lang="en-US" altLang="en-US" sz="1000" dirty="0" err="1">
                <a:solidFill>
                  <a:srgbClr val="4E5B61"/>
                </a:solidFill>
                <a:latin typeface="Consolas" panose="020B0609020204030204" pitchFamily="49" charset="0"/>
              </a:rPr>
              <a:t>AirValue</a:t>
            </a:r>
            <a:r>
              <a:rPr lang="en-US" altLang="en-US" sz="1000" dirty="0">
                <a:solidFill>
                  <a:srgbClr val="4E5B61"/>
                </a:solidFill>
                <a:latin typeface="Consolas" panose="020B0609020204030204" pitchFamily="49" charset="0"/>
              </a:rPr>
              <a:t>, </a:t>
            </a:r>
            <a:r>
              <a:rPr lang="en-US" altLang="en-US" sz="1000" dirty="0" err="1">
                <a:solidFill>
                  <a:srgbClr val="4E5B61"/>
                </a:solidFill>
                <a:latin typeface="Consolas" panose="020B0609020204030204" pitchFamily="49" charset="0"/>
              </a:rPr>
              <a:t>WaterValue</a:t>
            </a:r>
            <a:r>
              <a:rPr lang="en-US" altLang="en-US" sz="1000" dirty="0">
                <a:solidFill>
                  <a:srgbClr val="4E5B61"/>
                </a:solidFill>
                <a:latin typeface="Consolas" panose="020B0609020204030204" pitchFamily="49" charset="0"/>
              </a:rPr>
              <a:t>, </a:t>
            </a:r>
            <a:r>
              <a:rPr lang="en-US" altLang="en-US" sz="1000" dirty="0">
                <a:solidFill>
                  <a:srgbClr val="005C5F"/>
                </a:solidFill>
                <a:latin typeface="Consolas" panose="020B0609020204030204" pitchFamily="49" charset="0"/>
              </a:rPr>
              <a:t>0</a:t>
            </a:r>
            <a:r>
              <a:rPr lang="en-US" altLang="en-US" sz="1000" dirty="0">
                <a:solidFill>
                  <a:srgbClr val="4E5B61"/>
                </a:solidFill>
                <a:latin typeface="Consolas" panose="020B0609020204030204" pitchFamily="49" charset="0"/>
              </a:rPr>
              <a:t>, </a:t>
            </a:r>
            <a:r>
              <a:rPr lang="en-US" altLang="en-US" sz="1000" dirty="0">
                <a:solidFill>
                  <a:srgbClr val="005C5F"/>
                </a:solidFill>
                <a:latin typeface="Consolas" panose="020B0609020204030204" pitchFamily="49" charset="0"/>
              </a:rPr>
              <a:t>100</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728E00"/>
                </a:solidFill>
                <a:latin typeface="Consolas" panose="020B0609020204030204" pitchFamily="49" charset="0"/>
              </a:rPr>
              <a:t>if</a:t>
            </a:r>
            <a:r>
              <a:rPr lang="en-US" altLang="en-US" sz="1000" dirty="0">
                <a:solidFill>
                  <a:srgbClr val="434F54"/>
                </a:solidFill>
                <a:latin typeface="Consolas" panose="020B0609020204030204" pitchFamily="49" charset="0"/>
              </a:rPr>
              <a:t>(</a:t>
            </a:r>
            <a:r>
              <a:rPr lang="en-US" altLang="en-US" sz="1000" dirty="0" err="1">
                <a:solidFill>
                  <a:srgbClr val="4E5B61"/>
                </a:solidFill>
                <a:latin typeface="Consolas" panose="020B0609020204030204" pitchFamily="49" charset="0"/>
              </a:rPr>
              <a:t>soilmoisturepercent</a:t>
            </a:r>
            <a:r>
              <a:rPr lang="en-US" altLang="en-US" sz="1000" dirty="0">
                <a:solidFill>
                  <a:srgbClr val="4E5B61"/>
                </a:solidFill>
                <a:latin typeface="Consolas" panose="020B0609020204030204" pitchFamily="49" charset="0"/>
              </a:rPr>
              <a:t> &gt;= </a:t>
            </a:r>
            <a:r>
              <a:rPr lang="en-US" altLang="en-US" sz="1000" dirty="0">
                <a:solidFill>
                  <a:srgbClr val="005C5F"/>
                </a:solidFill>
                <a:latin typeface="Consolas" panose="020B0609020204030204" pitchFamily="49" charset="0"/>
              </a:rPr>
              <a:t>100</a:t>
            </a:r>
            <a:r>
              <a:rPr lang="en-US" altLang="en-US" sz="1000" dirty="0">
                <a:solidFill>
                  <a:srgbClr val="434F54"/>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34F54"/>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Serial</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println</a:t>
            </a:r>
            <a:r>
              <a:rPr lang="en-US" altLang="en-US" sz="1000" dirty="0">
                <a:solidFill>
                  <a:srgbClr val="434F54"/>
                </a:solidFill>
                <a:latin typeface="Consolas" panose="020B0609020204030204" pitchFamily="49" charset="0"/>
              </a:rPr>
              <a:t>(</a:t>
            </a:r>
            <a:r>
              <a:rPr lang="en-US" altLang="en-US" sz="1000" dirty="0">
                <a:solidFill>
                  <a:srgbClr val="005C5F"/>
                </a:solidFill>
                <a:latin typeface="Consolas" panose="020B0609020204030204" pitchFamily="49" charset="0"/>
              </a:rPr>
              <a:t>"</a:t>
            </a:r>
            <a:r>
              <a:rPr lang="en-US" altLang="en-US" sz="1000" dirty="0" err="1">
                <a:solidFill>
                  <a:srgbClr val="005C5F"/>
                </a:solidFill>
                <a:latin typeface="Consolas" panose="020B0609020204030204" pitchFamily="49" charset="0"/>
              </a:rPr>
              <a:t>SoilMoisturePercent</a:t>
            </a:r>
            <a:r>
              <a:rPr lang="en-US" altLang="en-US" sz="1000" dirty="0">
                <a:solidFill>
                  <a:srgbClr val="005C5F"/>
                </a:solidFill>
                <a:latin typeface="Consolas" panose="020B0609020204030204" pitchFamily="49" charset="0"/>
              </a:rPr>
              <a:t> :"</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Serial</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println</a:t>
            </a:r>
            <a:r>
              <a:rPr lang="en-US" altLang="en-US" sz="1000" dirty="0">
                <a:solidFill>
                  <a:srgbClr val="434F54"/>
                </a:solidFill>
                <a:latin typeface="Consolas" panose="020B0609020204030204" pitchFamily="49" charset="0"/>
              </a:rPr>
              <a:t>(</a:t>
            </a:r>
            <a:r>
              <a:rPr lang="en-US" altLang="en-US" sz="1000" dirty="0">
                <a:solidFill>
                  <a:srgbClr val="005C5F"/>
                </a:solidFill>
                <a:latin typeface="Consolas" panose="020B0609020204030204" pitchFamily="49" charset="0"/>
              </a:rPr>
              <a:t>"100 %"</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Blynk</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virtualWrite</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V0,soilmoisturepercent</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br>
              <a:rPr lang="en-US" altLang="en-US" sz="1000" dirty="0">
                <a:latin typeface="Arial" panose="020B0604020202020204" pitchFamily="34" charset="0"/>
              </a:rPr>
            </a:br>
            <a:endParaRPr lang="en-US" altLang="en-US" sz="1000" dirty="0">
              <a:latin typeface="Arial" panose="020B0604020202020204" pitchFamily="34" charset="0"/>
            </a:endParaRPr>
          </a:p>
          <a:p>
            <a:pPr lvl="0" eaLnBrk="0" fontAlgn="base" hangingPunct="0">
              <a:spcBef>
                <a:spcPct val="0"/>
              </a:spcBef>
              <a:spcAft>
                <a:spcPct val="0"/>
              </a:spcAft>
            </a:pPr>
            <a:r>
              <a:rPr lang="en-US" altLang="en-US" sz="1000" dirty="0">
                <a:solidFill>
                  <a:srgbClr val="434F54"/>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728E00"/>
                </a:solidFill>
                <a:latin typeface="Consolas" panose="020B0609020204030204" pitchFamily="49" charset="0"/>
              </a:rPr>
              <a:t>else</a:t>
            </a:r>
            <a:r>
              <a:rPr lang="en-US" altLang="en-US" sz="1000" dirty="0">
                <a:solidFill>
                  <a:srgbClr val="4E5B61"/>
                </a:solidFill>
                <a:latin typeface="Consolas" panose="020B0609020204030204" pitchFamily="49" charset="0"/>
              </a:rPr>
              <a:t> </a:t>
            </a:r>
            <a:r>
              <a:rPr lang="en-US" altLang="en-US" sz="1000" dirty="0">
                <a:solidFill>
                  <a:srgbClr val="728E00"/>
                </a:solidFill>
                <a:latin typeface="Consolas" panose="020B0609020204030204" pitchFamily="49" charset="0"/>
              </a:rPr>
              <a:t>if</a:t>
            </a:r>
            <a:r>
              <a:rPr lang="en-US" altLang="en-US" sz="1000" dirty="0">
                <a:solidFill>
                  <a:srgbClr val="434F54"/>
                </a:solidFill>
                <a:latin typeface="Consolas" panose="020B0609020204030204" pitchFamily="49" charset="0"/>
              </a:rPr>
              <a:t>(</a:t>
            </a:r>
            <a:r>
              <a:rPr lang="en-US" altLang="en-US" sz="1000" dirty="0" err="1">
                <a:solidFill>
                  <a:srgbClr val="4E5B61"/>
                </a:solidFill>
                <a:latin typeface="Consolas" panose="020B0609020204030204" pitchFamily="49" charset="0"/>
              </a:rPr>
              <a:t>soilmoisturepercent</a:t>
            </a:r>
            <a:r>
              <a:rPr lang="en-US" altLang="en-US" sz="1000" dirty="0">
                <a:solidFill>
                  <a:srgbClr val="4E5B61"/>
                </a:solidFill>
                <a:latin typeface="Consolas" panose="020B0609020204030204" pitchFamily="49" charset="0"/>
              </a:rPr>
              <a:t> &lt;=</a:t>
            </a:r>
            <a:r>
              <a:rPr lang="en-US" altLang="en-US" sz="1000" dirty="0">
                <a:solidFill>
                  <a:srgbClr val="005C5F"/>
                </a:solidFill>
                <a:latin typeface="Consolas" panose="020B0609020204030204" pitchFamily="49" charset="0"/>
              </a:rPr>
              <a:t>0</a:t>
            </a:r>
            <a:r>
              <a:rPr lang="en-US" altLang="en-US" sz="1000" dirty="0">
                <a:solidFill>
                  <a:srgbClr val="434F54"/>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34F54"/>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Serial</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println</a:t>
            </a:r>
            <a:r>
              <a:rPr lang="en-US" altLang="en-US" sz="1000" dirty="0">
                <a:solidFill>
                  <a:srgbClr val="434F54"/>
                </a:solidFill>
                <a:latin typeface="Consolas" panose="020B0609020204030204" pitchFamily="49" charset="0"/>
              </a:rPr>
              <a:t>(</a:t>
            </a:r>
            <a:r>
              <a:rPr lang="en-US" altLang="en-US" sz="1000" dirty="0">
                <a:solidFill>
                  <a:srgbClr val="005C5F"/>
                </a:solidFill>
                <a:latin typeface="Consolas" panose="020B0609020204030204" pitchFamily="49" charset="0"/>
              </a:rPr>
              <a:t>"</a:t>
            </a:r>
            <a:r>
              <a:rPr lang="en-US" altLang="en-US" sz="1000" dirty="0" err="1">
                <a:solidFill>
                  <a:srgbClr val="005C5F"/>
                </a:solidFill>
                <a:latin typeface="Consolas" panose="020B0609020204030204" pitchFamily="49" charset="0"/>
              </a:rPr>
              <a:t>SoilMoisturePercent</a:t>
            </a:r>
            <a:r>
              <a:rPr lang="en-US" altLang="en-US" sz="1000" dirty="0">
                <a:solidFill>
                  <a:srgbClr val="005C5F"/>
                </a:solidFill>
                <a:latin typeface="Consolas" panose="020B0609020204030204" pitchFamily="49" charset="0"/>
              </a:rPr>
              <a:t> :"</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Serial</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println</a:t>
            </a:r>
            <a:r>
              <a:rPr lang="en-US" altLang="en-US" sz="1000" dirty="0">
                <a:solidFill>
                  <a:srgbClr val="434F54"/>
                </a:solidFill>
                <a:latin typeface="Consolas" panose="020B0609020204030204" pitchFamily="49" charset="0"/>
              </a:rPr>
              <a:t>(</a:t>
            </a:r>
            <a:r>
              <a:rPr lang="en-US" altLang="en-US" sz="1000" dirty="0">
                <a:solidFill>
                  <a:srgbClr val="005C5F"/>
                </a:solidFill>
                <a:latin typeface="Consolas" panose="020B0609020204030204" pitchFamily="49" charset="0"/>
              </a:rPr>
              <a:t>"0 %"</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Blynk</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virtualWrite</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V0,soilmoisturepercent</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34F54"/>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728E00"/>
                </a:solidFill>
                <a:latin typeface="Consolas" panose="020B0609020204030204" pitchFamily="49" charset="0"/>
              </a:rPr>
              <a:t>else</a:t>
            </a:r>
            <a:r>
              <a:rPr lang="en-US" altLang="en-US" sz="1000" dirty="0">
                <a:solidFill>
                  <a:srgbClr val="4E5B61"/>
                </a:solidFill>
                <a:latin typeface="Consolas" panose="020B0609020204030204" pitchFamily="49" charset="0"/>
              </a:rPr>
              <a:t> </a:t>
            </a:r>
            <a:r>
              <a:rPr lang="en-US" altLang="en-US" sz="1000" dirty="0">
                <a:solidFill>
                  <a:srgbClr val="728E00"/>
                </a:solidFill>
                <a:latin typeface="Consolas" panose="020B0609020204030204" pitchFamily="49" charset="0"/>
              </a:rPr>
              <a:t>if</a:t>
            </a:r>
            <a:r>
              <a:rPr lang="en-US" altLang="en-US" sz="1000" dirty="0">
                <a:solidFill>
                  <a:srgbClr val="434F54"/>
                </a:solidFill>
                <a:latin typeface="Consolas" panose="020B0609020204030204" pitchFamily="49" charset="0"/>
              </a:rPr>
              <a:t>(</a:t>
            </a:r>
            <a:r>
              <a:rPr lang="en-US" altLang="en-US" sz="1000" dirty="0" err="1">
                <a:solidFill>
                  <a:srgbClr val="4E5B61"/>
                </a:solidFill>
                <a:latin typeface="Consolas" panose="020B0609020204030204" pitchFamily="49" charset="0"/>
              </a:rPr>
              <a:t>soilmoisturepercent</a:t>
            </a:r>
            <a:r>
              <a:rPr lang="en-US" altLang="en-US" sz="1000" dirty="0">
                <a:solidFill>
                  <a:srgbClr val="4E5B61"/>
                </a:solidFill>
                <a:latin typeface="Consolas" panose="020B0609020204030204" pitchFamily="49" charset="0"/>
              </a:rPr>
              <a:t> &gt;</a:t>
            </a:r>
            <a:r>
              <a:rPr lang="en-US" altLang="en-US" sz="1000" dirty="0">
                <a:solidFill>
                  <a:srgbClr val="005C5F"/>
                </a:solidFill>
                <a:latin typeface="Consolas" panose="020B0609020204030204" pitchFamily="49" charset="0"/>
              </a:rPr>
              <a:t>0</a:t>
            </a:r>
            <a:r>
              <a:rPr lang="en-US" altLang="en-US" sz="1000" dirty="0">
                <a:solidFill>
                  <a:srgbClr val="4E5B61"/>
                </a:solidFill>
                <a:latin typeface="Consolas" panose="020B0609020204030204" pitchFamily="49" charset="0"/>
              </a:rPr>
              <a:t> &amp;&amp; </a:t>
            </a:r>
            <a:r>
              <a:rPr lang="en-US" altLang="en-US" sz="1000" dirty="0" err="1">
                <a:solidFill>
                  <a:srgbClr val="4E5B61"/>
                </a:solidFill>
                <a:latin typeface="Consolas" panose="020B0609020204030204" pitchFamily="49" charset="0"/>
              </a:rPr>
              <a:t>soilmoisturepercent</a:t>
            </a:r>
            <a:r>
              <a:rPr lang="en-US" altLang="en-US" sz="1000" dirty="0">
                <a:solidFill>
                  <a:srgbClr val="4E5B61"/>
                </a:solidFill>
                <a:latin typeface="Consolas" panose="020B0609020204030204" pitchFamily="49" charset="0"/>
              </a:rPr>
              <a:t> &lt; </a:t>
            </a:r>
            <a:r>
              <a:rPr lang="en-US" altLang="en-US" sz="1000" dirty="0">
                <a:solidFill>
                  <a:srgbClr val="005C5F"/>
                </a:solidFill>
                <a:latin typeface="Consolas" panose="020B0609020204030204" pitchFamily="49" charset="0"/>
              </a:rPr>
              <a:t>100</a:t>
            </a:r>
            <a:r>
              <a:rPr lang="en-US" altLang="en-US" sz="1000" dirty="0">
                <a:solidFill>
                  <a:srgbClr val="434F54"/>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34F54"/>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Serial</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println</a:t>
            </a:r>
            <a:r>
              <a:rPr lang="en-US" altLang="en-US" sz="1000" dirty="0">
                <a:solidFill>
                  <a:srgbClr val="434F54"/>
                </a:solidFill>
                <a:latin typeface="Consolas" panose="020B0609020204030204" pitchFamily="49" charset="0"/>
              </a:rPr>
              <a:t>(</a:t>
            </a:r>
            <a:r>
              <a:rPr lang="en-US" altLang="en-US" sz="1000" dirty="0">
                <a:solidFill>
                  <a:srgbClr val="005C5F"/>
                </a:solidFill>
                <a:latin typeface="Consolas" panose="020B0609020204030204" pitchFamily="49" charset="0"/>
              </a:rPr>
              <a:t>"</a:t>
            </a:r>
            <a:r>
              <a:rPr lang="en-US" altLang="en-US" sz="1000" dirty="0" err="1">
                <a:solidFill>
                  <a:srgbClr val="005C5F"/>
                </a:solidFill>
                <a:latin typeface="Consolas" panose="020B0609020204030204" pitchFamily="49" charset="0"/>
              </a:rPr>
              <a:t>SoilMoisturePercent</a:t>
            </a:r>
            <a:r>
              <a:rPr lang="en-US" altLang="en-US" sz="1000" dirty="0">
                <a:solidFill>
                  <a:srgbClr val="005C5F"/>
                </a:solidFill>
                <a:latin typeface="Consolas" panose="020B0609020204030204" pitchFamily="49" charset="0"/>
              </a:rPr>
              <a:t> :"</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Serial</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print</a:t>
            </a:r>
            <a:r>
              <a:rPr lang="en-US" altLang="en-US" sz="1000" dirty="0">
                <a:solidFill>
                  <a:srgbClr val="434F54"/>
                </a:solidFill>
                <a:latin typeface="Consolas" panose="020B0609020204030204" pitchFamily="49" charset="0"/>
              </a:rPr>
              <a:t>(</a:t>
            </a:r>
            <a:r>
              <a:rPr lang="en-US" altLang="en-US" sz="1000" dirty="0" err="1">
                <a:solidFill>
                  <a:srgbClr val="4E5B61"/>
                </a:solidFill>
                <a:latin typeface="Consolas" panose="020B0609020204030204" pitchFamily="49" charset="0"/>
              </a:rPr>
              <a:t>soilmoisturepercent</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Serial</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println</a:t>
            </a:r>
            <a:r>
              <a:rPr lang="en-US" altLang="en-US" sz="1000" dirty="0">
                <a:solidFill>
                  <a:srgbClr val="434F54"/>
                </a:solidFill>
                <a:latin typeface="Consolas" panose="020B0609020204030204" pitchFamily="49" charset="0"/>
              </a:rPr>
              <a:t>(</a:t>
            </a:r>
            <a:r>
              <a:rPr lang="en-US" altLang="en-US" sz="1000" dirty="0">
                <a:solidFill>
                  <a:srgbClr val="005C5F"/>
                </a:solidFill>
                <a:latin typeface="Consolas" panose="020B0609020204030204" pitchFamily="49" charset="0"/>
              </a:rPr>
              <a:t>"%"</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err="1">
                <a:solidFill>
                  <a:srgbClr val="D35400"/>
                </a:solidFill>
                <a:latin typeface="Consolas" panose="020B0609020204030204" pitchFamily="49" charset="0"/>
              </a:rPr>
              <a:t>Blynk</a:t>
            </a:r>
            <a:r>
              <a:rPr lang="en-US" altLang="en-US" sz="1000" dirty="0" err="1">
                <a:solidFill>
                  <a:srgbClr val="4E5B61"/>
                </a:solidFill>
                <a:latin typeface="Consolas" panose="020B0609020204030204" pitchFamily="49" charset="0"/>
              </a:rPr>
              <a:t>.</a:t>
            </a:r>
            <a:r>
              <a:rPr lang="en-US" altLang="en-US" sz="1000" dirty="0" err="1">
                <a:solidFill>
                  <a:srgbClr val="D35400"/>
                </a:solidFill>
                <a:latin typeface="Consolas" panose="020B0609020204030204" pitchFamily="49" charset="0"/>
              </a:rPr>
              <a:t>virtualWrite</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V0,soilmoisturepercent</a:t>
            </a:r>
            <a:r>
              <a:rPr lang="en-US" altLang="en-US" sz="1000" dirty="0">
                <a:solidFill>
                  <a:srgbClr val="434F54"/>
                </a:solidFill>
                <a:latin typeface="Consolas" panose="020B0609020204030204" pitchFamily="49" charset="0"/>
              </a:rPr>
              <a:t>)</a:t>
            </a:r>
            <a:r>
              <a:rPr lang="en-US" altLang="en-US" sz="1000" dirty="0">
                <a:solidFill>
                  <a:srgbClr val="4E5B61"/>
                </a:solidFill>
                <a:latin typeface="Consolas" panose="020B0609020204030204" pitchFamily="49" charset="0"/>
              </a:rPr>
              <a:t>;</a:t>
            </a:r>
            <a:endParaRPr lang="en-US" altLang="en-US" sz="1000" dirty="0"/>
          </a:p>
          <a:p>
            <a:pPr lvl="0" eaLnBrk="0" fontAlgn="base" hangingPunct="0">
              <a:spcBef>
                <a:spcPct val="0"/>
              </a:spcBef>
              <a:spcAft>
                <a:spcPct val="0"/>
              </a:spcAft>
            </a:pPr>
            <a:r>
              <a:rPr lang="en-US" altLang="en-US" sz="1000" dirty="0">
                <a:solidFill>
                  <a:srgbClr val="4E5B61"/>
                </a:solidFill>
                <a:latin typeface="Consolas" panose="020B0609020204030204" pitchFamily="49" charset="0"/>
              </a:rPr>
              <a:t>  </a:t>
            </a:r>
            <a:r>
              <a:rPr lang="en-US" altLang="en-US" sz="1000" dirty="0">
                <a:solidFill>
                  <a:srgbClr val="434F54"/>
                </a:solidFill>
                <a:latin typeface="Consolas" panose="020B0609020204030204" pitchFamily="49" charset="0"/>
              </a:rPr>
              <a:t>}</a:t>
            </a:r>
            <a:endParaRPr lang="en-US" altLang="en-US" sz="1000" dirty="0">
              <a:latin typeface="Arial" panose="020B0604020202020204" pitchFamily="34" charset="0"/>
            </a:endParaRPr>
          </a:p>
          <a:p>
            <a:endParaRPr lang="en-IN" sz="2000" dirty="0"/>
          </a:p>
        </p:txBody>
      </p:sp>
      <p:sp>
        <p:nvSpPr>
          <p:cNvPr id="13" name="Rectangle 3">
            <a:extLst>
              <a:ext uri="{FF2B5EF4-FFF2-40B4-BE49-F238E27FC236}">
                <a16:creationId xmlns:a16="http://schemas.microsoft.com/office/drawing/2014/main" id="{1C3937DB-B71B-02A2-574E-639713D3F036}"/>
              </a:ext>
            </a:extLst>
          </p:cNvPr>
          <p:cNvSpPr>
            <a:spLocks noChangeArrowheads="1"/>
          </p:cNvSpPr>
          <p:nvPr/>
        </p:nvSpPr>
        <p:spPr bwMode="auto">
          <a:xfrm>
            <a:off x="0" y="-184666"/>
            <a:ext cx="184731" cy="36933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348919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E1C88-627C-4655-A4FB-0BB02EDB078A}"/>
              </a:ext>
            </a:extLst>
          </p:cNvPr>
          <p:cNvSpPr>
            <a:spLocks noGrp="1"/>
          </p:cNvSpPr>
          <p:nvPr>
            <p:ph type="title"/>
          </p:nvPr>
        </p:nvSpPr>
        <p:spPr>
          <a:xfrm>
            <a:off x="6204898" y="0"/>
            <a:ext cx="5005466" cy="699247"/>
          </a:xfrm>
        </p:spPr>
        <p:txBody>
          <a:bodyPr>
            <a:normAutofit fontScale="90000"/>
          </a:bodyPr>
          <a:lstStyle/>
          <a:p>
            <a:r>
              <a:rPr lang="en-US" dirty="0"/>
              <a:t>Code:</a:t>
            </a:r>
          </a:p>
        </p:txBody>
      </p:sp>
      <p:sp>
        <p:nvSpPr>
          <p:cNvPr id="9" name="Slide Number Placeholder 8">
            <a:extLst>
              <a:ext uri="{FF2B5EF4-FFF2-40B4-BE49-F238E27FC236}">
                <a16:creationId xmlns:a16="http://schemas.microsoft.com/office/drawing/2014/main" id="{B6A43E77-83FF-4D98-9F98-E567BE6C70D4}"/>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15</a:t>
            </a:fld>
            <a:endParaRPr lang="en-US" dirty="0"/>
          </a:p>
        </p:txBody>
      </p:sp>
      <p:pic>
        <p:nvPicPr>
          <p:cNvPr id="11" name="Picture 10">
            <a:extLst>
              <a:ext uri="{FF2B5EF4-FFF2-40B4-BE49-F238E27FC236}">
                <a16:creationId xmlns:a16="http://schemas.microsoft.com/office/drawing/2014/main" id="{8A640160-C41C-6FAE-7120-8CF6A60D7E81}"/>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385484" y="1910416"/>
            <a:ext cx="3758005" cy="2505337"/>
          </a:xfrm>
          <a:prstGeom prst="rect">
            <a:avLst/>
          </a:prstGeom>
        </p:spPr>
      </p:pic>
      <p:sp>
        <p:nvSpPr>
          <p:cNvPr id="3" name="TextBox 2">
            <a:extLst>
              <a:ext uri="{FF2B5EF4-FFF2-40B4-BE49-F238E27FC236}">
                <a16:creationId xmlns:a16="http://schemas.microsoft.com/office/drawing/2014/main" id="{7E8A1A66-249E-53A7-74DC-8A84B4B744CC}"/>
              </a:ext>
            </a:extLst>
          </p:cNvPr>
          <p:cNvSpPr txBox="1"/>
          <p:nvPr/>
        </p:nvSpPr>
        <p:spPr>
          <a:xfrm>
            <a:off x="4437529" y="815788"/>
            <a:ext cx="7243483" cy="6555641"/>
          </a:xfrm>
          <a:prstGeom prst="rect">
            <a:avLst/>
          </a:prstGeom>
          <a:noFill/>
        </p:spPr>
        <p:txBody>
          <a:bodyPr wrap="square" rtlCol="0">
            <a:spAutoFit/>
          </a:bodyPr>
          <a:lstStyle/>
          <a:p>
            <a:pPr lvl="0" eaLnBrk="0" fontAlgn="base" hangingPunct="0">
              <a:spcBef>
                <a:spcPct val="0"/>
              </a:spcBef>
              <a:spcAft>
                <a:spcPct val="0"/>
              </a:spcAft>
            </a:pPr>
            <a:r>
              <a:rPr lang="en-US" altLang="en-US" sz="1400" dirty="0">
                <a:solidFill>
                  <a:srgbClr val="95A5A6"/>
                </a:solidFill>
                <a:latin typeface="Consolas" panose="020B0609020204030204" pitchFamily="49" charset="0"/>
              </a:rPr>
              <a:t>//</a:t>
            </a:r>
            <a:r>
              <a:rPr lang="en-US" altLang="en-US" sz="1400" dirty="0" err="1">
                <a:solidFill>
                  <a:srgbClr val="95A5A6"/>
                </a:solidFill>
                <a:latin typeface="Consolas" panose="020B0609020204030204" pitchFamily="49" charset="0"/>
              </a:rPr>
              <a:t>Blynk.virtualWrite</a:t>
            </a:r>
            <a:r>
              <a:rPr lang="en-US" altLang="en-US" sz="1400" dirty="0">
                <a:solidFill>
                  <a:srgbClr val="95A5A6"/>
                </a:solidFill>
                <a:latin typeface="Consolas" panose="020B0609020204030204" pitchFamily="49" charset="0"/>
              </a:rPr>
              <a:t>(V1,valSensorPH);</a:t>
            </a:r>
            <a:endParaRPr lang="en-US" altLang="en-US" sz="1400" dirty="0"/>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r>
              <a:rPr lang="en-US" altLang="en-US" sz="1400" dirty="0" err="1">
                <a:solidFill>
                  <a:srgbClr val="D35400"/>
                </a:solidFill>
                <a:latin typeface="Consolas" panose="020B0609020204030204" pitchFamily="49" charset="0"/>
              </a:rPr>
              <a:t>Blynk</a:t>
            </a:r>
            <a:r>
              <a:rPr lang="en-US" altLang="en-US" sz="1400" dirty="0" err="1">
                <a:solidFill>
                  <a:srgbClr val="4E5B61"/>
                </a:solidFill>
                <a:latin typeface="Consolas" panose="020B0609020204030204" pitchFamily="49" charset="0"/>
              </a:rPr>
              <a:t>.</a:t>
            </a:r>
            <a:r>
              <a:rPr lang="en-US" altLang="en-US" sz="1400" dirty="0" err="1">
                <a:solidFill>
                  <a:srgbClr val="D35400"/>
                </a:solidFill>
                <a:latin typeface="Consolas" panose="020B0609020204030204" pitchFamily="49" charset="0"/>
              </a:rPr>
              <a:t>virtualWrite</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V2,temperature</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r>
              <a:rPr lang="en-US" altLang="en-US" sz="1400" dirty="0" err="1">
                <a:solidFill>
                  <a:srgbClr val="D35400"/>
                </a:solidFill>
                <a:latin typeface="Consolas" panose="020B0609020204030204" pitchFamily="49" charset="0"/>
              </a:rPr>
              <a:t>Blynk</a:t>
            </a:r>
            <a:r>
              <a:rPr lang="en-US" altLang="en-US" sz="1400" dirty="0" err="1">
                <a:solidFill>
                  <a:srgbClr val="4E5B61"/>
                </a:solidFill>
                <a:latin typeface="Consolas" panose="020B0609020204030204" pitchFamily="49" charset="0"/>
              </a:rPr>
              <a:t>.</a:t>
            </a:r>
            <a:r>
              <a:rPr lang="en-US" altLang="en-US" sz="1400" dirty="0" err="1">
                <a:solidFill>
                  <a:srgbClr val="D35400"/>
                </a:solidFill>
                <a:latin typeface="Consolas" panose="020B0609020204030204" pitchFamily="49" charset="0"/>
              </a:rPr>
              <a:t>virtualWrite</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V1,valSensorPH</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a:t>
            </a:r>
            <a:br>
              <a:rPr lang="en-US" altLang="en-US" sz="1400" dirty="0">
                <a:latin typeface="Arial" panose="020B0604020202020204" pitchFamily="34" charset="0"/>
              </a:rPr>
            </a:br>
            <a:endParaRPr lang="en-US" altLang="en-US" sz="1400" dirty="0">
              <a:latin typeface="Arial" panose="020B0604020202020204" pitchFamily="34" charset="0"/>
            </a:endParaRPr>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r>
              <a:rPr lang="en-US" altLang="en-US" sz="1400" dirty="0" err="1">
                <a:solidFill>
                  <a:srgbClr val="D35400"/>
                </a:solidFill>
                <a:latin typeface="Consolas" panose="020B0609020204030204" pitchFamily="49" charset="0"/>
              </a:rPr>
              <a:t>Serial</a:t>
            </a:r>
            <a:r>
              <a:rPr lang="en-US" altLang="en-US" sz="1400" dirty="0" err="1">
                <a:solidFill>
                  <a:srgbClr val="4E5B61"/>
                </a:solidFill>
                <a:latin typeface="Consolas" panose="020B0609020204030204" pitchFamily="49" charset="0"/>
              </a:rPr>
              <a:t>.</a:t>
            </a:r>
            <a:r>
              <a:rPr lang="en-US" altLang="en-US" sz="1400" dirty="0" err="1">
                <a:solidFill>
                  <a:srgbClr val="D35400"/>
                </a:solidFill>
                <a:latin typeface="Consolas" panose="020B0609020204030204" pitchFamily="49" charset="0"/>
              </a:rPr>
              <a:t>println</a:t>
            </a:r>
            <a:r>
              <a:rPr lang="en-US" altLang="en-US" sz="1400" dirty="0">
                <a:solidFill>
                  <a:srgbClr val="434F54"/>
                </a:solidFill>
                <a:latin typeface="Consolas" panose="020B0609020204030204" pitchFamily="49" charset="0"/>
              </a:rPr>
              <a:t>(</a:t>
            </a:r>
            <a:r>
              <a:rPr lang="en-US" altLang="en-US" sz="1400" dirty="0">
                <a:solidFill>
                  <a:srgbClr val="005C5F"/>
                </a:solidFill>
                <a:latin typeface="Consolas" panose="020B0609020204030204" pitchFamily="49" charset="0"/>
              </a:rPr>
              <a:t>"pH : "</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r>
              <a:rPr lang="en-US" altLang="en-US" sz="1400" dirty="0" err="1">
                <a:solidFill>
                  <a:srgbClr val="D35400"/>
                </a:solidFill>
                <a:latin typeface="Consolas" panose="020B0609020204030204" pitchFamily="49" charset="0"/>
              </a:rPr>
              <a:t>Serial</a:t>
            </a:r>
            <a:r>
              <a:rPr lang="en-US" altLang="en-US" sz="1400" dirty="0" err="1">
                <a:solidFill>
                  <a:srgbClr val="4E5B61"/>
                </a:solidFill>
                <a:latin typeface="Consolas" panose="020B0609020204030204" pitchFamily="49" charset="0"/>
              </a:rPr>
              <a:t>.</a:t>
            </a:r>
            <a:r>
              <a:rPr lang="en-US" altLang="en-US" sz="1400" dirty="0" err="1">
                <a:solidFill>
                  <a:srgbClr val="D35400"/>
                </a:solidFill>
                <a:latin typeface="Consolas" panose="020B0609020204030204" pitchFamily="49" charset="0"/>
              </a:rPr>
              <a:t>println</a:t>
            </a:r>
            <a:r>
              <a:rPr lang="en-US" altLang="en-US" sz="1400" dirty="0">
                <a:solidFill>
                  <a:srgbClr val="434F54"/>
                </a:solidFill>
                <a:latin typeface="Consolas" panose="020B0609020204030204" pitchFamily="49" charset="0"/>
              </a:rPr>
              <a:t>(</a:t>
            </a:r>
            <a:r>
              <a:rPr lang="en-US" altLang="en-US" sz="1400" dirty="0" err="1">
                <a:solidFill>
                  <a:srgbClr val="4E5B61"/>
                </a:solidFill>
                <a:latin typeface="Consolas" panose="020B0609020204030204" pitchFamily="49" charset="0"/>
              </a:rPr>
              <a:t>valSensorPH</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a:t>
            </a:r>
            <a:br>
              <a:rPr lang="en-US" altLang="en-US" sz="1400" dirty="0">
                <a:latin typeface="Arial" panose="020B0604020202020204" pitchFamily="34" charset="0"/>
              </a:rPr>
            </a:br>
            <a:endParaRPr lang="en-US" altLang="en-US" sz="1400" dirty="0">
              <a:latin typeface="Arial" panose="020B0604020202020204" pitchFamily="34" charset="0"/>
            </a:endParaRPr>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r>
              <a:rPr lang="en-US" altLang="en-US" sz="1400" dirty="0" err="1">
                <a:solidFill>
                  <a:srgbClr val="D35400"/>
                </a:solidFill>
                <a:latin typeface="Consolas" panose="020B0609020204030204" pitchFamily="49" charset="0"/>
              </a:rPr>
              <a:t>Serial</a:t>
            </a:r>
            <a:r>
              <a:rPr lang="en-US" altLang="en-US" sz="1400" dirty="0" err="1">
                <a:solidFill>
                  <a:srgbClr val="4E5B61"/>
                </a:solidFill>
                <a:latin typeface="Consolas" panose="020B0609020204030204" pitchFamily="49" charset="0"/>
              </a:rPr>
              <a:t>.</a:t>
            </a:r>
            <a:r>
              <a:rPr lang="en-US" altLang="en-US" sz="1400" dirty="0" err="1">
                <a:solidFill>
                  <a:srgbClr val="D35400"/>
                </a:solidFill>
                <a:latin typeface="Consolas" panose="020B0609020204030204" pitchFamily="49" charset="0"/>
              </a:rPr>
              <a:t>println</a:t>
            </a:r>
            <a:r>
              <a:rPr lang="en-US" altLang="en-US" sz="1400" dirty="0">
                <a:solidFill>
                  <a:srgbClr val="434F54"/>
                </a:solidFill>
                <a:latin typeface="Consolas" panose="020B0609020204030204" pitchFamily="49" charset="0"/>
              </a:rPr>
              <a:t>(</a:t>
            </a:r>
            <a:r>
              <a:rPr lang="en-US" altLang="en-US" sz="1400" dirty="0">
                <a:solidFill>
                  <a:srgbClr val="005C5F"/>
                </a:solidFill>
                <a:latin typeface="Consolas" panose="020B0609020204030204" pitchFamily="49" charset="0"/>
              </a:rPr>
              <a:t>"temperature : "</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r>
              <a:rPr lang="en-US" altLang="en-US" sz="1400" dirty="0" err="1">
                <a:solidFill>
                  <a:srgbClr val="D35400"/>
                </a:solidFill>
                <a:latin typeface="Consolas" panose="020B0609020204030204" pitchFamily="49" charset="0"/>
              </a:rPr>
              <a:t>Serial</a:t>
            </a:r>
            <a:r>
              <a:rPr lang="en-US" altLang="en-US" sz="1400" dirty="0" err="1">
                <a:solidFill>
                  <a:srgbClr val="4E5B61"/>
                </a:solidFill>
                <a:latin typeface="Consolas" panose="020B0609020204030204" pitchFamily="49" charset="0"/>
              </a:rPr>
              <a:t>.</a:t>
            </a:r>
            <a:r>
              <a:rPr lang="en-US" altLang="en-US" sz="1400" dirty="0" err="1">
                <a:solidFill>
                  <a:srgbClr val="D35400"/>
                </a:solidFill>
                <a:latin typeface="Consolas" panose="020B0609020204030204" pitchFamily="49" charset="0"/>
              </a:rPr>
              <a:t>println</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temperature</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endParaRPr lang="en-US" altLang="en-US" sz="1400" dirty="0">
              <a:latin typeface="Arial" panose="020B0604020202020204" pitchFamily="34" charset="0"/>
            </a:endParaRPr>
          </a:p>
          <a:p>
            <a:pPr lvl="0" eaLnBrk="0" fontAlgn="base" hangingPunct="0">
              <a:spcBef>
                <a:spcPct val="0"/>
              </a:spcBef>
              <a:spcAft>
                <a:spcPct val="0"/>
              </a:spcAft>
            </a:pPr>
            <a:r>
              <a:rPr lang="en-US" altLang="en-US" sz="1400" dirty="0">
                <a:solidFill>
                  <a:srgbClr val="434F54"/>
                </a:solidFill>
                <a:latin typeface="Consolas" panose="020B0609020204030204" pitchFamily="49" charset="0"/>
              </a:rPr>
              <a:t>}</a:t>
            </a:r>
            <a:endParaRPr lang="en-US" altLang="en-US" sz="1400" dirty="0">
              <a:latin typeface="Arial" panose="020B0604020202020204" pitchFamily="34" charset="0"/>
            </a:endParaRPr>
          </a:p>
          <a:p>
            <a:pPr lvl="0" eaLnBrk="0" fontAlgn="base" hangingPunct="0">
              <a:spcBef>
                <a:spcPct val="0"/>
              </a:spcBef>
              <a:spcAft>
                <a:spcPct val="0"/>
              </a:spcAft>
            </a:pPr>
            <a:r>
              <a:rPr lang="en-US" altLang="en-US" sz="1400" dirty="0">
                <a:solidFill>
                  <a:srgbClr val="00979D"/>
                </a:solidFill>
                <a:latin typeface="Consolas" panose="020B0609020204030204" pitchFamily="49" charset="0"/>
              </a:rPr>
              <a:t>void</a:t>
            </a:r>
            <a:r>
              <a:rPr lang="en-US" altLang="en-US" sz="1400" dirty="0">
                <a:solidFill>
                  <a:srgbClr val="4E5B61"/>
                </a:solidFill>
                <a:latin typeface="Consolas" panose="020B0609020204030204" pitchFamily="49" charset="0"/>
              </a:rPr>
              <a:t> </a:t>
            </a:r>
            <a:r>
              <a:rPr lang="en-US" altLang="en-US" sz="1400" dirty="0">
                <a:solidFill>
                  <a:srgbClr val="D35400"/>
                </a:solidFill>
                <a:latin typeface="Consolas" panose="020B0609020204030204" pitchFamily="49" charset="0"/>
              </a:rPr>
              <a:t>setup</a:t>
            </a:r>
            <a:r>
              <a:rPr lang="en-US" altLang="en-US" sz="1400" dirty="0">
                <a:solidFill>
                  <a:srgbClr val="434F54"/>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434F54"/>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95A5A6"/>
                </a:solidFill>
                <a:latin typeface="Consolas" panose="020B0609020204030204" pitchFamily="49" charset="0"/>
              </a:rPr>
              <a:t>  // Debug console</a:t>
            </a:r>
            <a:endParaRPr lang="en-US" altLang="en-US" sz="1400" dirty="0"/>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r>
              <a:rPr lang="en-US" altLang="en-US" sz="1400" dirty="0" err="1">
                <a:solidFill>
                  <a:srgbClr val="D35400"/>
                </a:solidFill>
                <a:latin typeface="Consolas" panose="020B0609020204030204" pitchFamily="49" charset="0"/>
              </a:rPr>
              <a:t>Serial</a:t>
            </a:r>
            <a:r>
              <a:rPr lang="en-US" altLang="en-US" sz="1400" dirty="0" err="1">
                <a:solidFill>
                  <a:srgbClr val="4E5B61"/>
                </a:solidFill>
                <a:latin typeface="Consolas" panose="020B0609020204030204" pitchFamily="49" charset="0"/>
              </a:rPr>
              <a:t>.</a:t>
            </a:r>
            <a:r>
              <a:rPr lang="en-US" altLang="en-US" sz="1400" dirty="0" err="1">
                <a:solidFill>
                  <a:srgbClr val="D35400"/>
                </a:solidFill>
                <a:latin typeface="Consolas" panose="020B0609020204030204" pitchFamily="49" charset="0"/>
              </a:rPr>
              <a:t>begin</a:t>
            </a:r>
            <a:r>
              <a:rPr lang="en-US" altLang="en-US" sz="1400" dirty="0">
                <a:solidFill>
                  <a:srgbClr val="434F54"/>
                </a:solidFill>
                <a:latin typeface="Consolas" panose="020B0609020204030204" pitchFamily="49" charset="0"/>
              </a:rPr>
              <a:t>(</a:t>
            </a:r>
            <a:r>
              <a:rPr lang="en-US" altLang="en-US" sz="1400" dirty="0">
                <a:solidFill>
                  <a:srgbClr val="005C5F"/>
                </a:solidFill>
                <a:latin typeface="Consolas" panose="020B0609020204030204" pitchFamily="49" charset="0"/>
              </a:rPr>
              <a:t>9600</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a:t>
            </a:r>
            <a:endParaRPr lang="en-US" altLang="en-US" sz="1400" dirty="0"/>
          </a:p>
          <a:p>
            <a:pPr lvl="0" eaLnBrk="0" fontAlgn="base" hangingPunct="0">
              <a:spcBef>
                <a:spcPct val="0"/>
              </a:spcBef>
              <a:spcAft>
                <a:spcPct val="0"/>
              </a:spcAft>
            </a:pPr>
            <a:endParaRPr lang="en-US" altLang="en-US" sz="1400" dirty="0">
              <a:latin typeface="Arial" panose="020B0604020202020204" pitchFamily="34" charset="0"/>
            </a:endParaRPr>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r>
              <a:rPr lang="en-US" altLang="en-US" sz="1400" dirty="0" err="1">
                <a:solidFill>
                  <a:srgbClr val="D35400"/>
                </a:solidFill>
                <a:latin typeface="Consolas" panose="020B0609020204030204" pitchFamily="49" charset="0"/>
              </a:rPr>
              <a:t>Blynk</a:t>
            </a:r>
            <a:r>
              <a:rPr lang="en-US" altLang="en-US" sz="1400" dirty="0" err="1">
                <a:solidFill>
                  <a:srgbClr val="4E5B61"/>
                </a:solidFill>
                <a:latin typeface="Consolas" panose="020B0609020204030204" pitchFamily="49" charset="0"/>
              </a:rPr>
              <a:t>.</a:t>
            </a:r>
            <a:r>
              <a:rPr lang="en-US" altLang="en-US" sz="1400" dirty="0" err="1">
                <a:solidFill>
                  <a:srgbClr val="D35400"/>
                </a:solidFill>
                <a:latin typeface="Consolas" panose="020B0609020204030204" pitchFamily="49" charset="0"/>
              </a:rPr>
              <a:t>begin</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BLYNK_AUTH_TOKEN, </a:t>
            </a:r>
            <a:r>
              <a:rPr lang="en-US" altLang="en-US" sz="1400" dirty="0" err="1">
                <a:solidFill>
                  <a:srgbClr val="4E5B61"/>
                </a:solidFill>
                <a:latin typeface="Consolas" panose="020B0609020204030204" pitchFamily="49" charset="0"/>
              </a:rPr>
              <a:t>ssid</a:t>
            </a:r>
            <a:r>
              <a:rPr lang="en-US" altLang="en-US" sz="1400" dirty="0">
                <a:solidFill>
                  <a:srgbClr val="4E5B61"/>
                </a:solidFill>
                <a:latin typeface="Consolas" panose="020B0609020204030204" pitchFamily="49" charset="0"/>
              </a:rPr>
              <a:t>, pass</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endParaRPr lang="en-US" altLang="en-US" sz="1400" dirty="0">
              <a:latin typeface="Arial" panose="020B0604020202020204" pitchFamily="34" charset="0"/>
            </a:endParaRPr>
          </a:p>
          <a:p>
            <a:pPr lvl="0" eaLnBrk="0" fontAlgn="base" hangingPunct="0">
              <a:spcBef>
                <a:spcPct val="0"/>
              </a:spcBef>
              <a:spcAft>
                <a:spcPct val="0"/>
              </a:spcAft>
            </a:pPr>
            <a:r>
              <a:rPr lang="en-US" altLang="en-US" sz="1400" dirty="0">
                <a:solidFill>
                  <a:srgbClr val="95A5A6"/>
                </a:solidFill>
                <a:latin typeface="Consolas" panose="020B0609020204030204" pitchFamily="49" charset="0"/>
              </a:rPr>
              <a:t>  // Setup a function to be called every second</a:t>
            </a:r>
            <a:endParaRPr lang="en-US" altLang="en-US" sz="1400" dirty="0"/>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r>
              <a:rPr lang="en-US" altLang="en-US" sz="1400" dirty="0" err="1">
                <a:solidFill>
                  <a:srgbClr val="D35400"/>
                </a:solidFill>
                <a:latin typeface="Consolas" panose="020B0609020204030204" pitchFamily="49" charset="0"/>
              </a:rPr>
              <a:t>timer</a:t>
            </a:r>
            <a:r>
              <a:rPr lang="en-US" altLang="en-US" sz="1400" dirty="0" err="1">
                <a:solidFill>
                  <a:srgbClr val="4E5B61"/>
                </a:solidFill>
                <a:latin typeface="Consolas" panose="020B0609020204030204" pitchFamily="49" charset="0"/>
              </a:rPr>
              <a:t>.</a:t>
            </a:r>
            <a:r>
              <a:rPr lang="en-US" altLang="en-US" sz="1400" dirty="0" err="1">
                <a:solidFill>
                  <a:srgbClr val="D35400"/>
                </a:solidFill>
                <a:latin typeface="Consolas" panose="020B0609020204030204" pitchFamily="49" charset="0"/>
              </a:rPr>
              <a:t>setInterval</a:t>
            </a:r>
            <a:r>
              <a:rPr lang="en-US" altLang="en-US" sz="1400" dirty="0">
                <a:solidFill>
                  <a:srgbClr val="434F54"/>
                </a:solidFill>
                <a:latin typeface="Consolas" panose="020B0609020204030204" pitchFamily="49" charset="0"/>
              </a:rPr>
              <a:t>(</a:t>
            </a:r>
            <a:r>
              <a:rPr lang="en-US" altLang="en-US" sz="1400" dirty="0">
                <a:solidFill>
                  <a:srgbClr val="005C5F"/>
                </a:solidFill>
                <a:latin typeface="Consolas" panose="020B0609020204030204" pitchFamily="49" charset="0"/>
              </a:rPr>
              <a:t>1000</a:t>
            </a:r>
            <a:r>
              <a:rPr lang="en-US" altLang="en-US" sz="1400" dirty="0">
                <a:solidFill>
                  <a:srgbClr val="4E5B61"/>
                </a:solidFill>
                <a:latin typeface="Consolas" panose="020B0609020204030204" pitchFamily="49" charset="0"/>
              </a:rPr>
              <a:t>L, </a:t>
            </a:r>
            <a:r>
              <a:rPr lang="en-US" altLang="en-US" sz="1400" dirty="0" err="1">
                <a:solidFill>
                  <a:srgbClr val="4E5B61"/>
                </a:solidFill>
                <a:latin typeface="Consolas" panose="020B0609020204030204" pitchFamily="49" charset="0"/>
              </a:rPr>
              <a:t>myTimerEvent</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434F54"/>
                </a:solidFill>
                <a:latin typeface="Consolas" panose="020B0609020204030204" pitchFamily="49" charset="0"/>
              </a:rPr>
              <a:t>}</a:t>
            </a:r>
            <a:endParaRPr lang="en-US" altLang="en-US" sz="1400" dirty="0">
              <a:latin typeface="Arial" panose="020B0604020202020204" pitchFamily="34" charset="0"/>
            </a:endParaRPr>
          </a:p>
          <a:p>
            <a:pPr lvl="0" eaLnBrk="0" fontAlgn="base" hangingPunct="0">
              <a:spcBef>
                <a:spcPct val="0"/>
              </a:spcBef>
              <a:spcAft>
                <a:spcPct val="0"/>
              </a:spcAft>
            </a:pPr>
            <a:r>
              <a:rPr lang="en-US" altLang="en-US" sz="1400" dirty="0">
                <a:solidFill>
                  <a:srgbClr val="00979D"/>
                </a:solidFill>
                <a:latin typeface="Consolas" panose="020B0609020204030204" pitchFamily="49" charset="0"/>
              </a:rPr>
              <a:t>void</a:t>
            </a:r>
            <a:r>
              <a:rPr lang="en-US" altLang="en-US" sz="1400" dirty="0">
                <a:solidFill>
                  <a:srgbClr val="4E5B61"/>
                </a:solidFill>
                <a:latin typeface="Consolas" panose="020B0609020204030204" pitchFamily="49" charset="0"/>
              </a:rPr>
              <a:t> </a:t>
            </a:r>
            <a:r>
              <a:rPr lang="en-US" altLang="en-US" sz="1400" dirty="0">
                <a:solidFill>
                  <a:srgbClr val="D35400"/>
                </a:solidFill>
                <a:latin typeface="Consolas" panose="020B0609020204030204" pitchFamily="49" charset="0"/>
              </a:rPr>
              <a:t>loop</a:t>
            </a:r>
            <a:r>
              <a:rPr lang="en-US" altLang="en-US" sz="1400" dirty="0">
                <a:solidFill>
                  <a:srgbClr val="434F54"/>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434F54"/>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r>
              <a:rPr lang="en-US" altLang="en-US" sz="1400" dirty="0" err="1">
                <a:solidFill>
                  <a:srgbClr val="D35400"/>
                </a:solidFill>
                <a:latin typeface="Consolas" panose="020B0609020204030204" pitchFamily="49" charset="0"/>
              </a:rPr>
              <a:t>Blynk</a:t>
            </a:r>
            <a:r>
              <a:rPr lang="en-US" altLang="en-US" sz="1400" dirty="0" err="1">
                <a:solidFill>
                  <a:srgbClr val="4E5B61"/>
                </a:solidFill>
                <a:latin typeface="Consolas" panose="020B0609020204030204" pitchFamily="49" charset="0"/>
              </a:rPr>
              <a:t>.</a:t>
            </a:r>
            <a:r>
              <a:rPr lang="en-US" altLang="en-US" sz="1400" dirty="0" err="1">
                <a:solidFill>
                  <a:srgbClr val="D35400"/>
                </a:solidFill>
                <a:latin typeface="Consolas" panose="020B0609020204030204" pitchFamily="49" charset="0"/>
              </a:rPr>
              <a:t>run</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r>
              <a:rPr lang="en-US" altLang="en-US" sz="1400" dirty="0" err="1">
                <a:solidFill>
                  <a:srgbClr val="D35400"/>
                </a:solidFill>
                <a:latin typeface="Consolas" panose="020B0609020204030204" pitchFamily="49" charset="0"/>
              </a:rPr>
              <a:t>timer</a:t>
            </a:r>
            <a:r>
              <a:rPr lang="en-US" altLang="en-US" sz="1400" dirty="0" err="1">
                <a:solidFill>
                  <a:srgbClr val="4E5B61"/>
                </a:solidFill>
                <a:latin typeface="Consolas" panose="020B0609020204030204" pitchFamily="49" charset="0"/>
              </a:rPr>
              <a:t>.</a:t>
            </a:r>
            <a:r>
              <a:rPr lang="en-US" altLang="en-US" sz="1400" dirty="0" err="1">
                <a:solidFill>
                  <a:srgbClr val="D35400"/>
                </a:solidFill>
                <a:latin typeface="Consolas" panose="020B0609020204030204" pitchFamily="49" charset="0"/>
              </a:rPr>
              <a:t>run</a:t>
            </a:r>
            <a:r>
              <a:rPr lang="en-US" altLang="en-US" sz="1400" dirty="0">
                <a:solidFill>
                  <a:srgbClr val="434F54"/>
                </a:solidFill>
                <a:latin typeface="Consolas" panose="020B0609020204030204" pitchFamily="49" charset="0"/>
              </a:rPr>
              <a:t>()</a:t>
            </a:r>
            <a:r>
              <a:rPr lang="en-US" altLang="en-US" sz="1400" dirty="0">
                <a:solidFill>
                  <a:srgbClr val="4E5B61"/>
                </a:solidFill>
                <a:latin typeface="Consolas" panose="020B0609020204030204" pitchFamily="49" charset="0"/>
              </a:rPr>
              <a:t>;</a:t>
            </a:r>
            <a:endParaRPr lang="en-US" altLang="en-US" sz="1400" dirty="0"/>
          </a:p>
          <a:p>
            <a:pPr lvl="0" eaLnBrk="0" fontAlgn="base" hangingPunct="0">
              <a:spcBef>
                <a:spcPct val="0"/>
              </a:spcBef>
              <a:spcAft>
                <a:spcPct val="0"/>
              </a:spcAft>
            </a:pPr>
            <a:r>
              <a:rPr lang="en-US" altLang="en-US" sz="1400" dirty="0">
                <a:solidFill>
                  <a:srgbClr val="4E5B61"/>
                </a:solidFill>
                <a:latin typeface="Consolas" panose="020B0609020204030204" pitchFamily="49" charset="0"/>
              </a:rPr>
              <a:t>   </a:t>
            </a:r>
            <a:endParaRPr lang="en-US" altLang="en-US" sz="1400" dirty="0"/>
          </a:p>
          <a:p>
            <a:pPr lvl="0" eaLnBrk="0" fontAlgn="base" hangingPunct="0">
              <a:spcBef>
                <a:spcPct val="0"/>
              </a:spcBef>
              <a:spcAft>
                <a:spcPct val="0"/>
              </a:spcAft>
            </a:pPr>
            <a:r>
              <a:rPr lang="en-US" altLang="en-US" sz="1400" dirty="0">
                <a:solidFill>
                  <a:srgbClr val="434F54"/>
                </a:solidFill>
                <a:latin typeface="Consolas" panose="020B0609020204030204" pitchFamily="49" charset="0"/>
              </a:rPr>
              <a:t>}</a:t>
            </a:r>
            <a:endParaRPr lang="en-US" altLang="en-US" sz="1400" dirty="0"/>
          </a:p>
          <a:p>
            <a:pPr lvl="0" eaLnBrk="0" fontAlgn="base" hangingPunct="0">
              <a:spcBef>
                <a:spcPct val="0"/>
              </a:spcBef>
              <a:spcAft>
                <a:spcPct val="0"/>
              </a:spcAft>
            </a:pPr>
            <a:br>
              <a:rPr lang="en-US" altLang="en-US" sz="1400" dirty="0">
                <a:latin typeface="Arial" panose="020B0604020202020204" pitchFamily="34" charset="0"/>
              </a:rPr>
            </a:br>
            <a:endParaRPr lang="en-US" altLang="en-US" sz="1400" dirty="0">
              <a:latin typeface="Arial" panose="020B0604020202020204" pitchFamily="34" charset="0"/>
            </a:endParaRPr>
          </a:p>
          <a:p>
            <a:endParaRPr lang="en-IN" sz="1400" dirty="0"/>
          </a:p>
        </p:txBody>
      </p:sp>
      <p:sp>
        <p:nvSpPr>
          <p:cNvPr id="4" name="Rectangle 1">
            <a:extLst>
              <a:ext uri="{FF2B5EF4-FFF2-40B4-BE49-F238E27FC236}">
                <a16:creationId xmlns:a16="http://schemas.microsoft.com/office/drawing/2014/main" id="{8337C615-959B-B54E-E824-BFF983383FFA}"/>
              </a:ext>
            </a:extLst>
          </p:cNvPr>
          <p:cNvSpPr>
            <a:spLocks noChangeArrowheads="1"/>
          </p:cNvSpPr>
          <p:nvPr/>
        </p:nvSpPr>
        <p:spPr bwMode="auto">
          <a:xfrm>
            <a:off x="0" y="-200053"/>
            <a:ext cx="184731"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373693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4770934" y="0"/>
            <a:ext cx="5386078" cy="1051298"/>
          </a:xfrm>
        </p:spPr>
        <p:txBody>
          <a:bodyPr>
            <a:normAutofit/>
          </a:bodyPr>
          <a:lstStyle/>
          <a:p>
            <a:r>
              <a:rPr lang="en-US" sz="6000" dirty="0"/>
              <a:t>Data</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16</a:t>
            </a:fld>
            <a:endParaRPr lang="en-US" dirty="0"/>
          </a:p>
        </p:txBody>
      </p:sp>
      <p:pic>
        <p:nvPicPr>
          <p:cNvPr id="4" name="Picture 3">
            <a:extLst>
              <a:ext uri="{FF2B5EF4-FFF2-40B4-BE49-F238E27FC236}">
                <a16:creationId xmlns:a16="http://schemas.microsoft.com/office/drawing/2014/main" id="{266A4D0B-47CB-2133-28B0-58226E5525D1}"/>
              </a:ext>
            </a:extLst>
          </p:cNvPr>
          <p:cNvPicPr>
            <a:picLocks noChangeAspect="1"/>
          </p:cNvPicPr>
          <p:nvPr/>
        </p:nvPicPr>
        <p:blipFill>
          <a:blip r:embed="rId2"/>
          <a:stretch>
            <a:fillRect/>
          </a:stretch>
        </p:blipFill>
        <p:spPr>
          <a:xfrm>
            <a:off x="2949388" y="1051298"/>
            <a:ext cx="6069106" cy="5465202"/>
          </a:xfrm>
          <a:prstGeom prst="rect">
            <a:avLst/>
          </a:prstGeom>
        </p:spPr>
      </p:pic>
    </p:spTree>
    <p:extLst>
      <p:ext uri="{BB962C8B-B14F-4D97-AF65-F5344CB8AC3E}">
        <p14:creationId xmlns:p14="http://schemas.microsoft.com/office/powerpoint/2010/main" val="22995663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FFA191-5CCC-43CB-BD83-4F80ED362608}"/>
              </a:ext>
            </a:extLst>
          </p:cNvPr>
          <p:cNvSpPr>
            <a:spLocks noGrp="1"/>
          </p:cNvSpPr>
          <p:nvPr>
            <p:ph type="title"/>
          </p:nvPr>
        </p:nvSpPr>
        <p:spPr>
          <a:xfrm>
            <a:off x="5828381" y="583920"/>
            <a:ext cx="5005466" cy="1325563"/>
          </a:xfrm>
        </p:spPr>
        <p:txBody>
          <a:bodyPr/>
          <a:lstStyle/>
          <a:p>
            <a:r>
              <a:rPr lang="en-US" dirty="0"/>
              <a:t>Summary</a:t>
            </a:r>
          </a:p>
        </p:txBody>
      </p:sp>
      <p:sp>
        <p:nvSpPr>
          <p:cNvPr id="3" name="Content Placeholder 2">
            <a:extLst>
              <a:ext uri="{FF2B5EF4-FFF2-40B4-BE49-F238E27FC236}">
                <a16:creationId xmlns:a16="http://schemas.microsoft.com/office/drawing/2014/main" id="{E14BBEAF-B516-45F4-9EF6-A9F65111580F}"/>
              </a:ext>
            </a:extLst>
          </p:cNvPr>
          <p:cNvSpPr>
            <a:spLocks noGrp="1"/>
          </p:cNvSpPr>
          <p:nvPr>
            <p:ph type="body" sz="quarter" idx="14"/>
          </p:nvPr>
        </p:nvSpPr>
        <p:spPr>
          <a:xfrm>
            <a:off x="5686705" y="2000063"/>
            <a:ext cx="4953000" cy="3159125"/>
          </a:xfrm>
        </p:spPr>
        <p:txBody>
          <a:bodyPr vert="horz" lIns="91440" tIns="45720" rIns="91440" bIns="45720" rtlCol="0" anchor="t">
            <a:normAutofit/>
          </a:bodyPr>
          <a:lstStyle/>
          <a:p>
            <a:r>
              <a:rPr lang="en-US" dirty="0"/>
              <a:t>As we saw in the previous slides, we’ve been able to get data from the sensors, and using IoT, we’re sending that data to the cloud successfully. That data is easily available on our device using the Blynk IoT platform.</a:t>
            </a:r>
          </a:p>
          <a:p>
            <a:r>
              <a:rPr lang="en-US" dirty="0"/>
              <a:t>So this can be used from far locations as well as it uses  wi-fi which makes it handy its interface is also very easy to use, so any newcomer can get accurate and necessary information about the soil very easily. </a:t>
            </a:r>
          </a:p>
          <a:p>
            <a:endParaRPr lang="en-US" dirty="0"/>
          </a:p>
        </p:txBody>
      </p:sp>
      <p:sp>
        <p:nvSpPr>
          <p:cNvPr id="9" name="Slide Number Placeholder 8">
            <a:extLst>
              <a:ext uri="{FF2B5EF4-FFF2-40B4-BE49-F238E27FC236}">
                <a16:creationId xmlns:a16="http://schemas.microsoft.com/office/drawing/2014/main" id="{A31EA141-3C56-48C9-B1FB-183C363CC09E}"/>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17</a:t>
            </a:fld>
            <a:endParaRPr lang="en-US" dirty="0"/>
          </a:p>
        </p:txBody>
      </p:sp>
      <p:pic>
        <p:nvPicPr>
          <p:cNvPr id="11" name="Picture 10">
            <a:extLst>
              <a:ext uri="{FF2B5EF4-FFF2-40B4-BE49-F238E27FC236}">
                <a16:creationId xmlns:a16="http://schemas.microsoft.com/office/drawing/2014/main" id="{24295704-ED74-478E-DDB0-E86FB441DE1E}"/>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067032" y="1909483"/>
            <a:ext cx="4322552" cy="2850776"/>
          </a:xfrm>
          <a:prstGeom prst="rect">
            <a:avLst/>
          </a:prstGeom>
        </p:spPr>
      </p:pic>
    </p:spTree>
    <p:extLst>
      <p:ext uri="{BB962C8B-B14F-4D97-AF65-F5344CB8AC3E}">
        <p14:creationId xmlns:p14="http://schemas.microsoft.com/office/powerpoint/2010/main" val="9201739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title"/>
          </p:nvPr>
        </p:nvSpPr>
        <p:spPr>
          <a:xfrm>
            <a:off x="3581400" y="4698220"/>
            <a:ext cx="5029200" cy="1371600"/>
          </a:xfrm>
        </p:spPr>
        <p:txBody>
          <a:bodyPr>
            <a:normAutofit/>
          </a:bodyPr>
          <a:lstStyle/>
          <a:p>
            <a:r>
              <a:rPr lang="en-US" sz="7200" dirty="0"/>
              <a:t>Thank you!!</a:t>
            </a:r>
          </a:p>
        </p:txBody>
      </p:sp>
      <p:pic>
        <p:nvPicPr>
          <p:cNvPr id="30" name="Picture Placeholder 29" descr="photo of person in a striped shirt holding a plant in a tiny cup&#10;">
            <a:extLst>
              <a:ext uri="{FF2B5EF4-FFF2-40B4-BE49-F238E27FC236}">
                <a16:creationId xmlns:a16="http://schemas.microsoft.com/office/drawing/2014/main" id="{0A59A12A-37A4-421F-9DA9-D4E61AB738B4}"/>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68" r="68"/>
          <a:stretch/>
        </p:blipFill>
        <p:spPr>
          <a:xfrm>
            <a:off x="458724" y="390524"/>
            <a:ext cx="5637276" cy="4114800"/>
          </a:xfrm>
        </p:spPr>
      </p:pic>
      <p:sp>
        <p:nvSpPr>
          <p:cNvPr id="13" name="Slide Number Placeholder 12">
            <a:extLst>
              <a:ext uri="{FF2B5EF4-FFF2-40B4-BE49-F238E27FC236}">
                <a16:creationId xmlns:a16="http://schemas.microsoft.com/office/drawing/2014/main" id="{9003F562-A29C-45D7-86BC-706CBD6A19D5}"/>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18</a:t>
            </a:fld>
            <a:endParaRPr lang="en-US" dirty="0"/>
          </a:p>
        </p:txBody>
      </p:sp>
      <p:pic>
        <p:nvPicPr>
          <p:cNvPr id="8" name="Picture 7">
            <a:extLst>
              <a:ext uri="{FF2B5EF4-FFF2-40B4-BE49-F238E27FC236}">
                <a16:creationId xmlns:a16="http://schemas.microsoft.com/office/drawing/2014/main" id="{03D1B71E-81EB-BDFA-5C75-AD40D5001E12}"/>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6096000" y="507065"/>
            <a:ext cx="5933862" cy="4091892"/>
          </a:xfrm>
          <a:prstGeom prst="rect">
            <a:avLst/>
          </a:prstGeom>
        </p:spPr>
      </p:pic>
    </p:spTree>
    <p:extLst>
      <p:ext uri="{BB962C8B-B14F-4D97-AF65-F5344CB8AC3E}">
        <p14:creationId xmlns:p14="http://schemas.microsoft.com/office/powerpoint/2010/main" val="2436493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10"/>
                                        <p:tgtEl>
                                          <p:spTgt spid="8"/>
                                        </p:tgtEl>
                                      </p:cBhvr>
                                    </p:animEffect>
                                  </p:childTnLst>
                                </p:cTn>
                              </p:par>
                              <p:par>
                                <p:cTn id="8" presetID="22" presetClass="entr" presetSubtype="4"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down)">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581400" y="365125"/>
            <a:ext cx="7287768" cy="1325563"/>
          </a:xfrm>
        </p:spPr>
        <p:txBody>
          <a:bodyPr/>
          <a:lstStyle/>
          <a:p>
            <a:r>
              <a:rPr lang="en-ZA" u="sng" dirty="0"/>
              <a:t>Overview</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106270" y="1878946"/>
            <a:ext cx="5504330" cy="1550053"/>
          </a:xfrm>
        </p:spPr>
        <p:txBody>
          <a:bodyPr>
            <a:noAutofit/>
          </a:bodyPr>
          <a:lstStyle/>
          <a:p>
            <a:r>
              <a:rPr lang="en-US" sz="1400" b="0" i="0" dirty="0">
                <a:effectLst/>
                <a:latin typeface="Roboto Condensed" panose="02000000000000000000" pitchFamily="2" charset="0"/>
              </a:rPr>
              <a:t>Soil sampling is a crucial aspect of soil health monitoring, as it provides essential information about the soil's physical, chemical, and biological properties. Traditional soil sampling methods are manual, time-consuming, and often result in inconsistent and unreliable data. The need for a more efficient and accurate soil sampling system is crucial in ensuring sustainable agriculture and food security.</a:t>
            </a:r>
            <a:endParaRPr lang="en-US" sz="1400"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2</a:t>
            </a:fld>
            <a:endParaRPr lang="en-ZA" dirty="0"/>
          </a:p>
        </p:txBody>
      </p:sp>
      <p:pic>
        <p:nvPicPr>
          <p:cNvPr id="9" name="Picture Placeholder 8">
            <a:extLst>
              <a:ext uri="{FF2B5EF4-FFF2-40B4-BE49-F238E27FC236}">
                <a16:creationId xmlns:a16="http://schemas.microsoft.com/office/drawing/2014/main" id="{8C7BEC59-6FE2-07DF-F09A-9FC3570AD809}"/>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t="31270" b="31270"/>
          <a:stretch>
            <a:fillRect/>
          </a:stretch>
        </p:blipFill>
        <p:spPr>
          <a:xfrm>
            <a:off x="8610600" y="1901360"/>
            <a:ext cx="3330388" cy="1948983"/>
          </a:xfrm>
        </p:spPr>
      </p:pic>
      <p:sp>
        <p:nvSpPr>
          <p:cNvPr id="15" name="TextBox 14">
            <a:extLst>
              <a:ext uri="{FF2B5EF4-FFF2-40B4-BE49-F238E27FC236}">
                <a16:creationId xmlns:a16="http://schemas.microsoft.com/office/drawing/2014/main" id="{5091A4F0-38B1-9C41-5B51-73EE6E8469C5}"/>
              </a:ext>
            </a:extLst>
          </p:cNvPr>
          <p:cNvSpPr txBox="1"/>
          <p:nvPr/>
        </p:nvSpPr>
        <p:spPr>
          <a:xfrm>
            <a:off x="3106270" y="4061015"/>
            <a:ext cx="8834718" cy="2431860"/>
          </a:xfrm>
          <a:prstGeom prst="rect">
            <a:avLst/>
          </a:prstGeom>
          <a:noFill/>
        </p:spPr>
        <p:txBody>
          <a:bodyPr wrap="square" rtlCol="0">
            <a:spAutoFit/>
          </a:bodyPr>
          <a:lstStyle/>
          <a:p>
            <a:endParaRPr lang="en-IN" dirty="0"/>
          </a:p>
        </p:txBody>
      </p:sp>
      <p:sp>
        <p:nvSpPr>
          <p:cNvPr id="16" name="TextBox 15">
            <a:extLst>
              <a:ext uri="{FF2B5EF4-FFF2-40B4-BE49-F238E27FC236}">
                <a16:creationId xmlns:a16="http://schemas.microsoft.com/office/drawing/2014/main" id="{517848FC-94EC-D013-6539-5EE04E0E69A9}"/>
              </a:ext>
            </a:extLst>
          </p:cNvPr>
          <p:cNvSpPr txBox="1"/>
          <p:nvPr/>
        </p:nvSpPr>
        <p:spPr>
          <a:xfrm>
            <a:off x="3258670" y="4213415"/>
            <a:ext cx="8834718" cy="2431860"/>
          </a:xfrm>
          <a:prstGeom prst="rect">
            <a:avLst/>
          </a:prstGeom>
          <a:noFill/>
        </p:spPr>
        <p:txBody>
          <a:bodyPr wrap="square" rtlCol="0">
            <a:spAutoFit/>
          </a:bodyPr>
          <a:lstStyle/>
          <a:p>
            <a:endParaRPr lang="en-IN" dirty="0"/>
          </a:p>
        </p:txBody>
      </p:sp>
      <p:sp>
        <p:nvSpPr>
          <p:cNvPr id="17" name="TextBox 16">
            <a:extLst>
              <a:ext uri="{FF2B5EF4-FFF2-40B4-BE49-F238E27FC236}">
                <a16:creationId xmlns:a16="http://schemas.microsoft.com/office/drawing/2014/main" id="{2A49558F-8502-67C9-B8F2-53644C75E199}"/>
              </a:ext>
            </a:extLst>
          </p:cNvPr>
          <p:cNvSpPr txBox="1"/>
          <p:nvPr/>
        </p:nvSpPr>
        <p:spPr>
          <a:xfrm>
            <a:off x="3106270" y="4217901"/>
            <a:ext cx="8834718" cy="2431860"/>
          </a:xfrm>
          <a:prstGeom prst="rect">
            <a:avLst/>
          </a:prstGeom>
          <a:noFill/>
        </p:spPr>
        <p:txBody>
          <a:bodyPr wrap="square" rtlCol="0">
            <a:spAutoFit/>
          </a:bodyPr>
          <a:lstStyle/>
          <a:p>
            <a:endParaRPr lang="en-IN" dirty="0"/>
          </a:p>
        </p:txBody>
      </p:sp>
      <p:sp>
        <p:nvSpPr>
          <p:cNvPr id="18" name="TextBox 17">
            <a:extLst>
              <a:ext uri="{FF2B5EF4-FFF2-40B4-BE49-F238E27FC236}">
                <a16:creationId xmlns:a16="http://schemas.microsoft.com/office/drawing/2014/main" id="{5173EE30-CEB2-1F9D-14A1-8C9404592B47}"/>
              </a:ext>
            </a:extLst>
          </p:cNvPr>
          <p:cNvSpPr txBox="1"/>
          <p:nvPr/>
        </p:nvSpPr>
        <p:spPr>
          <a:xfrm>
            <a:off x="3563470" y="4518215"/>
            <a:ext cx="8834718" cy="2431860"/>
          </a:xfrm>
          <a:prstGeom prst="rect">
            <a:avLst/>
          </a:prstGeom>
          <a:noFill/>
        </p:spPr>
        <p:txBody>
          <a:bodyPr wrap="square" rtlCol="0">
            <a:spAutoFit/>
          </a:bodyPr>
          <a:lstStyle/>
          <a:p>
            <a:endParaRPr lang="en-IN" dirty="0"/>
          </a:p>
        </p:txBody>
      </p:sp>
      <p:sp>
        <p:nvSpPr>
          <p:cNvPr id="20" name="TextBox 19">
            <a:extLst>
              <a:ext uri="{FF2B5EF4-FFF2-40B4-BE49-F238E27FC236}">
                <a16:creationId xmlns:a16="http://schemas.microsoft.com/office/drawing/2014/main" id="{5FE92C13-EAD3-6F9E-8077-375C388ACCAE}"/>
              </a:ext>
            </a:extLst>
          </p:cNvPr>
          <p:cNvSpPr txBox="1"/>
          <p:nvPr/>
        </p:nvSpPr>
        <p:spPr>
          <a:xfrm>
            <a:off x="3563470" y="4876025"/>
            <a:ext cx="7884459" cy="1323439"/>
          </a:xfrm>
          <a:prstGeom prst="rect">
            <a:avLst/>
          </a:prstGeom>
          <a:noFill/>
        </p:spPr>
        <p:txBody>
          <a:bodyPr wrap="square" rtlCol="0">
            <a:spAutoFit/>
          </a:bodyPr>
          <a:lstStyle/>
          <a:p>
            <a:r>
              <a:rPr lang="en-US" sz="2000" b="0" i="0" dirty="0">
                <a:solidFill>
                  <a:schemeClr val="tx1">
                    <a:lumMod val="50000"/>
                    <a:lumOff val="50000"/>
                  </a:schemeClr>
                </a:solidFill>
                <a:effectLst/>
                <a:latin typeface="Roboto Condensed" panose="02000000000000000000" pitchFamily="2" charset="0"/>
              </a:rPr>
              <a:t>We have developed an IoT-based soil sampling system that can accurately and efficiently collect soil samples, analyze the soil in real-time, and gives various parameters like moisture content, pH value, and temperature of soil so that people can choose the best soil for farming.</a:t>
            </a:r>
            <a:endParaRPr lang="en-IN" sz="2000" dirty="0">
              <a:solidFill>
                <a:schemeClr val="tx1">
                  <a:lumMod val="50000"/>
                  <a:lumOff val="50000"/>
                </a:schemeClr>
              </a:solidFill>
            </a:endParaRPr>
          </a:p>
        </p:txBody>
      </p:sp>
      <p:sp>
        <p:nvSpPr>
          <p:cNvPr id="21" name="TextBox 20">
            <a:extLst>
              <a:ext uri="{FF2B5EF4-FFF2-40B4-BE49-F238E27FC236}">
                <a16:creationId xmlns:a16="http://schemas.microsoft.com/office/drawing/2014/main" id="{513EF6E3-4D25-1D8E-A087-E6F8503C4DA0}"/>
              </a:ext>
            </a:extLst>
          </p:cNvPr>
          <p:cNvSpPr txBox="1"/>
          <p:nvPr/>
        </p:nvSpPr>
        <p:spPr>
          <a:xfrm>
            <a:off x="3563470" y="4248513"/>
            <a:ext cx="2106705" cy="461665"/>
          </a:xfrm>
          <a:prstGeom prst="rect">
            <a:avLst/>
          </a:prstGeom>
          <a:noFill/>
        </p:spPr>
        <p:txBody>
          <a:bodyPr wrap="square" rtlCol="0">
            <a:spAutoFit/>
          </a:bodyPr>
          <a:lstStyle/>
          <a:p>
            <a:r>
              <a:rPr lang="en-IN" sz="2400" u="sng"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Project</a:t>
            </a:r>
          </a:p>
        </p:txBody>
      </p:sp>
    </p:spTree>
    <p:extLst>
      <p:ext uri="{BB962C8B-B14F-4D97-AF65-F5344CB8AC3E}">
        <p14:creationId xmlns:p14="http://schemas.microsoft.com/office/powerpoint/2010/main" val="14633925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Lst>
          </p:cNvPr>
          <p:cNvSpPr>
            <a:spLocks noGrp="1"/>
          </p:cNvSpPr>
          <p:nvPr>
            <p:ph type="title"/>
          </p:nvPr>
        </p:nvSpPr>
        <p:spPr>
          <a:xfrm>
            <a:off x="3106270" y="365125"/>
            <a:ext cx="7287768" cy="1325563"/>
          </a:xfrm>
        </p:spPr>
        <p:txBody>
          <a:bodyPr>
            <a:normAutofit/>
          </a:bodyPr>
          <a:lstStyle/>
          <a:p>
            <a:r>
              <a:rPr lang="en-ZA" sz="6000" u="sng" dirty="0"/>
              <a:t>Description</a:t>
            </a:r>
          </a:p>
        </p:txBody>
      </p:sp>
      <p:sp>
        <p:nvSpPr>
          <p:cNvPr id="3" name="Subtitle 2">
            <a:extLst>
              <a:ext uri="{FF2B5EF4-FFF2-40B4-BE49-F238E27FC236}">
                <a16:creationId xmlns:a16="http://schemas.microsoft.com/office/drawing/2014/main" id="{35E3EA69-4E0E-41BD-8095-A124225A2647}"/>
              </a:ext>
            </a:extLst>
          </p:cNvPr>
          <p:cNvSpPr>
            <a:spLocks noGrp="1"/>
          </p:cNvSpPr>
          <p:nvPr>
            <p:ph type="body" sz="quarter" idx="14"/>
          </p:nvPr>
        </p:nvSpPr>
        <p:spPr>
          <a:xfrm>
            <a:off x="3083857" y="1536008"/>
            <a:ext cx="8834717" cy="3161498"/>
          </a:xfrm>
        </p:spPr>
        <p:txBody>
          <a:bodyPr>
            <a:noAutofit/>
          </a:bodyPr>
          <a:lstStyle/>
          <a:p>
            <a:r>
              <a:rPr lang="en-US" sz="2400" dirty="0">
                <a:solidFill>
                  <a:schemeClr val="tx1">
                    <a:lumMod val="50000"/>
                    <a:lumOff val="50000"/>
                  </a:schemeClr>
                </a:solidFill>
                <a:latin typeface="Roboto Condensed" panose="02000000000000000000" pitchFamily="2" charset="0"/>
              </a:rPr>
              <a:t>Our</a:t>
            </a:r>
            <a:r>
              <a:rPr lang="en-US" sz="2400" b="0" i="0" dirty="0">
                <a:solidFill>
                  <a:schemeClr val="tx1">
                    <a:lumMod val="50000"/>
                    <a:lumOff val="50000"/>
                  </a:schemeClr>
                </a:solidFill>
                <a:effectLst/>
                <a:latin typeface="Roboto Condensed" panose="02000000000000000000" pitchFamily="2" charset="0"/>
              </a:rPr>
              <a:t> </a:t>
            </a:r>
            <a:r>
              <a:rPr lang="en-US" sz="2400" b="0" i="0" dirty="0" err="1">
                <a:solidFill>
                  <a:schemeClr val="tx1">
                    <a:lumMod val="50000"/>
                    <a:lumOff val="50000"/>
                  </a:schemeClr>
                </a:solidFill>
                <a:effectLst/>
                <a:latin typeface="Roboto Condensed" panose="02000000000000000000" pitchFamily="2" charset="0"/>
              </a:rPr>
              <a:t>loT</a:t>
            </a:r>
            <a:r>
              <a:rPr lang="en-US" sz="2400" b="0" i="0" dirty="0">
                <a:solidFill>
                  <a:schemeClr val="tx1">
                    <a:lumMod val="50000"/>
                    <a:lumOff val="50000"/>
                  </a:schemeClr>
                </a:solidFill>
                <a:effectLst/>
                <a:latin typeface="Roboto Condensed" panose="02000000000000000000" pitchFamily="2" charset="0"/>
              </a:rPr>
              <a:t>-based soil sampling system consists of smart soil sampling devices equipped with </a:t>
            </a:r>
            <a:r>
              <a:rPr lang="en-US" sz="2400" b="0" i="0" dirty="0" err="1">
                <a:solidFill>
                  <a:schemeClr val="tx1">
                    <a:lumMod val="50000"/>
                    <a:lumOff val="50000"/>
                  </a:schemeClr>
                </a:solidFill>
                <a:effectLst/>
                <a:latin typeface="Roboto Condensed" panose="02000000000000000000" pitchFamily="2" charset="0"/>
              </a:rPr>
              <a:t>loT</a:t>
            </a:r>
            <a:r>
              <a:rPr lang="en-US" sz="2400" b="0" i="0" dirty="0">
                <a:solidFill>
                  <a:schemeClr val="tx1">
                    <a:lumMod val="50000"/>
                    <a:lumOff val="50000"/>
                  </a:schemeClr>
                </a:solidFill>
                <a:effectLst/>
                <a:latin typeface="Roboto Condensed" panose="02000000000000000000" pitchFamily="2" charset="0"/>
              </a:rPr>
              <a:t> sensors, a cloud-based platform for data storage and analysis, and a mobile application for real-time monitoring and management of soil health parameters.</a:t>
            </a:r>
          </a:p>
          <a:p>
            <a:r>
              <a:rPr lang="en-US" sz="2400" b="0" i="0" dirty="0">
                <a:solidFill>
                  <a:schemeClr val="tx1">
                    <a:lumMod val="50000"/>
                    <a:lumOff val="50000"/>
                  </a:schemeClr>
                </a:solidFill>
                <a:effectLst/>
                <a:latin typeface="Roboto Condensed" panose="02000000000000000000" pitchFamily="2" charset="0"/>
              </a:rPr>
              <a:t>The system is easy to install, operate, and maintain, and provides consistent and reliable data on soil health parameters such as pH, temperature,</a:t>
            </a:r>
            <a:r>
              <a:rPr lang="en-US" sz="2400" dirty="0">
                <a:solidFill>
                  <a:schemeClr val="tx1">
                    <a:lumMod val="50000"/>
                    <a:lumOff val="50000"/>
                  </a:schemeClr>
                </a:solidFill>
                <a:latin typeface="Roboto Condensed" panose="02000000000000000000" pitchFamily="2" charset="0"/>
              </a:rPr>
              <a:t> and</a:t>
            </a:r>
            <a:r>
              <a:rPr lang="en-US" sz="2400" b="0" i="0" dirty="0">
                <a:solidFill>
                  <a:schemeClr val="tx1">
                    <a:lumMod val="50000"/>
                    <a:lumOff val="50000"/>
                  </a:schemeClr>
                </a:solidFill>
                <a:effectLst/>
                <a:latin typeface="Roboto Condensed" panose="02000000000000000000" pitchFamily="2" charset="0"/>
              </a:rPr>
              <a:t> moisture.</a:t>
            </a:r>
            <a:endParaRPr lang="en-US" sz="2400" dirty="0">
              <a:solidFill>
                <a:schemeClr val="tx1">
                  <a:lumMod val="50000"/>
                  <a:lumOff val="50000"/>
                </a:schemeClr>
              </a:solidFill>
            </a:endParaRPr>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8610600" y="6356350"/>
            <a:ext cx="2743200" cy="365125"/>
          </a:xfrm>
        </p:spPr>
        <p:txBody>
          <a:bodyPr/>
          <a:lstStyle/>
          <a:p>
            <a:fld id="{19B51A1E-902D-48AF-9020-955120F399B6}" type="slidenum">
              <a:rPr lang="en-ZA" smtClean="0"/>
              <a:pPr/>
              <a:t>3</a:t>
            </a:fld>
            <a:endParaRPr lang="en-ZA" dirty="0"/>
          </a:p>
        </p:txBody>
      </p:sp>
      <p:sp>
        <p:nvSpPr>
          <p:cNvPr id="15" name="TextBox 14">
            <a:extLst>
              <a:ext uri="{FF2B5EF4-FFF2-40B4-BE49-F238E27FC236}">
                <a16:creationId xmlns:a16="http://schemas.microsoft.com/office/drawing/2014/main" id="{5091A4F0-38B1-9C41-5B51-73EE6E8469C5}"/>
              </a:ext>
            </a:extLst>
          </p:cNvPr>
          <p:cNvSpPr txBox="1"/>
          <p:nvPr/>
        </p:nvSpPr>
        <p:spPr>
          <a:xfrm>
            <a:off x="3106270" y="4061015"/>
            <a:ext cx="8834718" cy="2431860"/>
          </a:xfrm>
          <a:prstGeom prst="rect">
            <a:avLst/>
          </a:prstGeom>
          <a:noFill/>
        </p:spPr>
        <p:txBody>
          <a:bodyPr wrap="square" rtlCol="0">
            <a:spAutoFit/>
          </a:bodyPr>
          <a:lstStyle/>
          <a:p>
            <a:endParaRPr lang="en-IN" dirty="0"/>
          </a:p>
        </p:txBody>
      </p:sp>
      <p:sp>
        <p:nvSpPr>
          <p:cNvPr id="16" name="TextBox 15">
            <a:extLst>
              <a:ext uri="{FF2B5EF4-FFF2-40B4-BE49-F238E27FC236}">
                <a16:creationId xmlns:a16="http://schemas.microsoft.com/office/drawing/2014/main" id="{517848FC-94EC-D013-6539-5EE04E0E69A9}"/>
              </a:ext>
            </a:extLst>
          </p:cNvPr>
          <p:cNvSpPr txBox="1"/>
          <p:nvPr/>
        </p:nvSpPr>
        <p:spPr>
          <a:xfrm>
            <a:off x="3258670" y="4213415"/>
            <a:ext cx="8834718" cy="2431860"/>
          </a:xfrm>
          <a:prstGeom prst="rect">
            <a:avLst/>
          </a:prstGeom>
          <a:noFill/>
        </p:spPr>
        <p:txBody>
          <a:bodyPr wrap="square" rtlCol="0">
            <a:spAutoFit/>
          </a:bodyPr>
          <a:lstStyle/>
          <a:p>
            <a:endParaRPr lang="en-IN" dirty="0"/>
          </a:p>
        </p:txBody>
      </p:sp>
      <p:sp>
        <p:nvSpPr>
          <p:cNvPr id="17" name="TextBox 16">
            <a:extLst>
              <a:ext uri="{FF2B5EF4-FFF2-40B4-BE49-F238E27FC236}">
                <a16:creationId xmlns:a16="http://schemas.microsoft.com/office/drawing/2014/main" id="{2A49558F-8502-67C9-B8F2-53644C75E199}"/>
              </a:ext>
            </a:extLst>
          </p:cNvPr>
          <p:cNvSpPr txBox="1"/>
          <p:nvPr/>
        </p:nvSpPr>
        <p:spPr>
          <a:xfrm>
            <a:off x="3106270" y="4217901"/>
            <a:ext cx="8834718" cy="2431860"/>
          </a:xfrm>
          <a:prstGeom prst="rect">
            <a:avLst/>
          </a:prstGeom>
          <a:noFill/>
        </p:spPr>
        <p:txBody>
          <a:bodyPr wrap="square" rtlCol="0">
            <a:spAutoFit/>
          </a:bodyPr>
          <a:lstStyle/>
          <a:p>
            <a:endParaRPr lang="en-IN" dirty="0"/>
          </a:p>
        </p:txBody>
      </p:sp>
    </p:spTree>
    <p:extLst>
      <p:ext uri="{BB962C8B-B14F-4D97-AF65-F5344CB8AC3E}">
        <p14:creationId xmlns:p14="http://schemas.microsoft.com/office/powerpoint/2010/main" val="36072284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u="sng" dirty="0"/>
              <a:t>Sensors used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1" y="1912336"/>
            <a:ext cx="5286555" cy="457200"/>
          </a:xfrm>
        </p:spPr>
        <p:txBody>
          <a:bodyPr vert="horz" lIns="91440" tIns="45720" rIns="91440" bIns="45720" rtlCol="0" anchor="b">
            <a:noAutofit/>
          </a:bodyPr>
          <a:lstStyle/>
          <a:p>
            <a:r>
              <a:rPr lang="en-US" sz="2800" dirty="0"/>
              <a:t>A capacitive soil moisture sensor</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4933351" y="2572120"/>
            <a:ext cx="6141630" cy="2225433"/>
          </a:xfrm>
        </p:spPr>
        <p:txBody>
          <a:bodyPr/>
          <a:lstStyle/>
          <a:p>
            <a:r>
              <a:rPr lang="en-US" b="0" i="0" dirty="0">
                <a:solidFill>
                  <a:srgbClr val="333E48"/>
                </a:solidFill>
                <a:effectLst/>
                <a:latin typeface="Inter"/>
              </a:rPr>
              <a:t>This</a:t>
            </a:r>
            <a:r>
              <a:rPr lang="en-US" b="1" i="0" dirty="0">
                <a:solidFill>
                  <a:srgbClr val="333E48"/>
                </a:solidFill>
                <a:effectLst/>
                <a:latin typeface="Inter"/>
              </a:rPr>
              <a:t> Capacitive soil moisture</a:t>
            </a:r>
            <a:r>
              <a:rPr lang="en-US" b="0" i="0" dirty="0">
                <a:solidFill>
                  <a:srgbClr val="333E48"/>
                </a:solidFill>
                <a:effectLst/>
                <a:latin typeface="Inter"/>
              </a:rPr>
              <a:t> sensor </a:t>
            </a:r>
            <a:r>
              <a:rPr lang="en-US" b="0" i="0" dirty="0">
                <a:solidFill>
                  <a:srgbClr val="000000"/>
                </a:solidFill>
                <a:effectLst/>
                <a:latin typeface="-apple-system"/>
              </a:rPr>
              <a:t>measures the volumetric content of water inside the soil and gives us the </a:t>
            </a:r>
            <a:r>
              <a:rPr lang="en-US" b="1" i="0" dirty="0">
                <a:solidFill>
                  <a:srgbClr val="000000"/>
                </a:solidFill>
                <a:effectLst/>
                <a:latin typeface="-apple-system"/>
              </a:rPr>
              <a:t>moisture level</a:t>
            </a:r>
            <a:r>
              <a:rPr lang="en-US" b="0" i="0" dirty="0">
                <a:solidFill>
                  <a:srgbClr val="000000"/>
                </a:solidFill>
                <a:effectLst/>
                <a:latin typeface="-apple-system"/>
              </a:rPr>
              <a:t> as output.</a:t>
            </a:r>
            <a:r>
              <a:rPr lang="en-US" b="0" i="0" dirty="0">
                <a:solidFill>
                  <a:srgbClr val="333E48"/>
                </a:solidFill>
                <a:effectLst/>
                <a:latin typeface="Inter"/>
              </a:rPr>
              <a:t>  It is made of corrosion-resistant material, providing excellent service life.</a:t>
            </a:r>
          </a:p>
          <a:p>
            <a:r>
              <a:rPr lang="en-US" b="0" i="0" dirty="0">
                <a:solidFill>
                  <a:srgbClr val="000000"/>
                </a:solidFill>
                <a:effectLst/>
                <a:latin typeface="-apple-system"/>
              </a:rPr>
              <a:t>This module has an operating voltage range of </a:t>
            </a:r>
            <a:r>
              <a:rPr lang="en-US" i="0" dirty="0">
                <a:solidFill>
                  <a:srgbClr val="000000"/>
                </a:solidFill>
                <a:effectLst/>
                <a:latin typeface="-apple-system"/>
              </a:rPr>
              <a:t>3.3 ~ 5.5V.</a:t>
            </a:r>
            <a:r>
              <a:rPr lang="en-US" i="0" dirty="0">
                <a:solidFill>
                  <a:srgbClr val="333E48"/>
                </a:solidFill>
                <a:effectLst/>
                <a:latin typeface="Inter"/>
              </a:rPr>
              <a:t> It supports a 3-pin interface, i.e</a:t>
            </a:r>
            <a:r>
              <a:rPr lang="en-US" b="1" i="0" dirty="0">
                <a:solidFill>
                  <a:srgbClr val="333E48"/>
                </a:solidFill>
                <a:effectLst/>
                <a:latin typeface="Inter"/>
              </a:rPr>
              <a:t>.</a:t>
            </a:r>
            <a:r>
              <a:rPr lang="en-US" i="0" dirty="0">
                <a:solidFill>
                  <a:srgbClr val="333E48"/>
                </a:solidFill>
                <a:effectLst/>
                <a:latin typeface="Inter"/>
              </a:rPr>
              <a:t>,</a:t>
            </a:r>
            <a:r>
              <a:rPr lang="en-US" b="1" i="0" dirty="0">
                <a:solidFill>
                  <a:srgbClr val="333E48"/>
                </a:solidFill>
                <a:effectLst/>
                <a:latin typeface="Inter"/>
              </a:rPr>
              <a:t> </a:t>
            </a:r>
            <a:r>
              <a:rPr lang="en-US" dirty="0">
                <a:solidFill>
                  <a:srgbClr val="333E48"/>
                </a:solidFill>
                <a:latin typeface="Inter"/>
              </a:rPr>
              <a:t>Input Voltage, Ground, and Output pin.</a:t>
            </a:r>
            <a:endParaRPr lang="en-US" dirty="0"/>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4</a:t>
            </a:fld>
            <a:endParaRPr lang="en-US" dirty="0"/>
          </a:p>
        </p:txBody>
      </p:sp>
      <p:pic>
        <p:nvPicPr>
          <p:cNvPr id="5" name="Picture 4">
            <a:extLst>
              <a:ext uri="{FF2B5EF4-FFF2-40B4-BE49-F238E27FC236}">
                <a16:creationId xmlns:a16="http://schemas.microsoft.com/office/drawing/2014/main" id="{3D312A67-1660-6043-95A3-6682581C6A5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44706" y="2915705"/>
            <a:ext cx="2743201" cy="2225434"/>
          </a:xfrm>
          <a:prstGeom prst="rect">
            <a:avLst/>
          </a:prstGeom>
        </p:spPr>
      </p:pic>
    </p:spTree>
    <p:extLst>
      <p:ext uri="{BB962C8B-B14F-4D97-AF65-F5344CB8AC3E}">
        <p14:creationId xmlns:p14="http://schemas.microsoft.com/office/powerpoint/2010/main" val="26344113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u="sng" dirty="0"/>
              <a:t>Sensors used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610474" y="1674204"/>
            <a:ext cx="5286555" cy="457200"/>
          </a:xfrm>
        </p:spPr>
        <p:txBody>
          <a:bodyPr vert="horz" lIns="91440" tIns="45720" rIns="91440" bIns="45720" rtlCol="0" anchor="b">
            <a:noAutofit/>
          </a:bodyPr>
          <a:lstStyle/>
          <a:p>
            <a:r>
              <a:rPr lang="en-US" sz="3600" dirty="0"/>
              <a:t>A pH sensor</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4933351" y="2572120"/>
            <a:ext cx="6141630" cy="2225433"/>
          </a:xfrm>
        </p:spPr>
        <p:txBody>
          <a:bodyPr/>
          <a:lstStyle/>
          <a:p>
            <a:r>
              <a:rPr lang="en-US" b="0" i="0" dirty="0">
                <a:solidFill>
                  <a:srgbClr val="333E48"/>
                </a:solidFill>
                <a:effectLst/>
                <a:latin typeface="Inter"/>
              </a:rPr>
              <a:t>This analog pH Sensor Kit is specially designed for microcontrollers. It has an LED that works as the </a:t>
            </a:r>
            <a:r>
              <a:rPr lang="en-US" i="0" dirty="0">
                <a:solidFill>
                  <a:srgbClr val="333E48"/>
                </a:solidFill>
                <a:effectLst/>
                <a:latin typeface="Inter"/>
              </a:rPr>
              <a:t>Power Indicator, a BNC connector, and a PH2.0 sensor interfac</a:t>
            </a:r>
            <a:r>
              <a:rPr lang="en-US" b="0" i="0" dirty="0">
                <a:solidFill>
                  <a:srgbClr val="333E48"/>
                </a:solidFill>
                <a:effectLst/>
                <a:latin typeface="Inter"/>
              </a:rPr>
              <a:t>e. To use it, we connected the </a:t>
            </a:r>
            <a:r>
              <a:rPr lang="en-US" b="1" i="0" dirty="0">
                <a:solidFill>
                  <a:srgbClr val="333E48"/>
                </a:solidFill>
                <a:effectLst/>
                <a:latin typeface="Inter"/>
              </a:rPr>
              <a:t>pH sensor</a:t>
            </a:r>
            <a:r>
              <a:rPr lang="en-US" b="0" i="0" dirty="0">
                <a:solidFill>
                  <a:srgbClr val="333E48"/>
                </a:solidFill>
                <a:effectLst/>
                <a:latin typeface="Inter"/>
              </a:rPr>
              <a:t> with the </a:t>
            </a:r>
            <a:r>
              <a:rPr lang="en-US" b="1" i="0" dirty="0">
                <a:solidFill>
                  <a:srgbClr val="333E48"/>
                </a:solidFill>
                <a:effectLst/>
                <a:latin typeface="Inter"/>
              </a:rPr>
              <a:t>BND connector and plugged the PH2.0 interface</a:t>
            </a:r>
            <a:r>
              <a:rPr lang="en-US" b="0" i="0" dirty="0">
                <a:solidFill>
                  <a:srgbClr val="333E48"/>
                </a:solidFill>
                <a:effectLst/>
                <a:latin typeface="Inter"/>
              </a:rPr>
              <a:t> into the analog input port of our microcontroller.</a:t>
            </a:r>
            <a:endParaRPr lang="en-US" dirty="0"/>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5</a:t>
            </a:fld>
            <a:endParaRPr lang="en-US" dirty="0"/>
          </a:p>
        </p:txBody>
      </p:sp>
      <p:pic>
        <p:nvPicPr>
          <p:cNvPr id="6" name="Picture 5">
            <a:extLst>
              <a:ext uri="{FF2B5EF4-FFF2-40B4-BE49-F238E27FC236}">
                <a16:creationId xmlns:a16="http://schemas.microsoft.com/office/drawing/2014/main" id="{1EA550B0-C14D-933C-CA37-19C63B011C3F}"/>
              </a:ext>
            </a:extLst>
          </p:cNvPr>
          <p:cNvPicPr>
            <a:picLocks noChangeAspect="1"/>
          </p:cNvPicPr>
          <p:nvPr/>
        </p:nvPicPr>
        <p:blipFill>
          <a:blip r:embed="rId3"/>
          <a:stretch>
            <a:fillRect/>
          </a:stretch>
        </p:blipFill>
        <p:spPr>
          <a:xfrm>
            <a:off x="1332171" y="2448995"/>
            <a:ext cx="2921581" cy="2921581"/>
          </a:xfrm>
          <a:prstGeom prst="rect">
            <a:avLst/>
          </a:prstGeom>
        </p:spPr>
      </p:pic>
    </p:spTree>
    <p:extLst>
      <p:ext uri="{BB962C8B-B14F-4D97-AF65-F5344CB8AC3E}">
        <p14:creationId xmlns:p14="http://schemas.microsoft.com/office/powerpoint/2010/main" val="27039371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u="sng" dirty="0"/>
              <a:t>Sensors used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1" y="1912336"/>
            <a:ext cx="5286555" cy="457200"/>
          </a:xfrm>
        </p:spPr>
        <p:txBody>
          <a:bodyPr vert="horz" lIns="91440" tIns="45720" rIns="91440" bIns="45720" rtlCol="0" anchor="b">
            <a:noAutofit/>
          </a:bodyPr>
          <a:lstStyle/>
          <a:p>
            <a:r>
              <a:rPr lang="en-US" sz="2800" dirty="0"/>
              <a:t>A temperature sensor</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4933351" y="2572121"/>
            <a:ext cx="6141630" cy="1488892"/>
          </a:xfrm>
        </p:spPr>
        <p:txBody>
          <a:bodyPr/>
          <a:lstStyle/>
          <a:p>
            <a:r>
              <a:rPr lang="en-US" b="0" i="0" dirty="0">
                <a:solidFill>
                  <a:srgbClr val="575C74"/>
                </a:solidFill>
                <a:effectLst/>
                <a:latin typeface="Open Sans" panose="020B0606030504020204" pitchFamily="34" charset="0"/>
              </a:rPr>
              <a:t>The thermistor is a temperature sensor that uses a semiconductor and measures the temperature and sends this information in terms of resistance value. It is able to record the slightest temperature changes.</a:t>
            </a:r>
            <a:endParaRPr lang="en-US" dirty="0"/>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1524" y="5943600"/>
            <a:ext cx="12188952" cy="914400"/>
          </a:xfrm>
        </p:spPr>
      </p:pic>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6</a:t>
            </a:fld>
            <a:endParaRPr lang="en-US" dirty="0"/>
          </a:p>
        </p:txBody>
      </p:sp>
      <p:pic>
        <p:nvPicPr>
          <p:cNvPr id="6" name="Picture 5">
            <a:extLst>
              <a:ext uri="{FF2B5EF4-FFF2-40B4-BE49-F238E27FC236}">
                <a16:creationId xmlns:a16="http://schemas.microsoft.com/office/drawing/2014/main" id="{F315C2E9-8254-EEEF-C80A-A325F1B7245C}"/>
              </a:ext>
            </a:extLst>
          </p:cNvPr>
          <p:cNvPicPr>
            <a:picLocks noChangeAspect="1"/>
          </p:cNvPicPr>
          <p:nvPr/>
        </p:nvPicPr>
        <p:blipFill>
          <a:blip r:embed="rId3"/>
          <a:stretch>
            <a:fillRect/>
          </a:stretch>
        </p:blipFill>
        <p:spPr>
          <a:xfrm>
            <a:off x="1508691" y="2630318"/>
            <a:ext cx="2946768" cy="2398882"/>
          </a:xfrm>
          <a:prstGeom prst="rect">
            <a:avLst/>
          </a:prstGeom>
        </p:spPr>
      </p:pic>
    </p:spTree>
    <p:extLst>
      <p:ext uri="{BB962C8B-B14F-4D97-AF65-F5344CB8AC3E}">
        <p14:creationId xmlns:p14="http://schemas.microsoft.com/office/powerpoint/2010/main" val="10805765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08C79-A4AC-4B5D-92DF-600737E4D11A}"/>
              </a:ext>
            </a:extLst>
          </p:cNvPr>
          <p:cNvSpPr>
            <a:spLocks noGrp="1"/>
          </p:cNvSpPr>
          <p:nvPr>
            <p:ph type="title"/>
          </p:nvPr>
        </p:nvSpPr>
        <p:spPr>
          <a:xfrm>
            <a:off x="1518686" y="365125"/>
            <a:ext cx="9986601" cy="1325563"/>
          </a:xfrm>
        </p:spPr>
        <p:txBody>
          <a:bodyPr/>
          <a:lstStyle/>
          <a:p>
            <a:r>
              <a:rPr lang="en-US" u="sng" dirty="0"/>
              <a:t>Board used</a:t>
            </a:r>
          </a:p>
        </p:txBody>
      </p:sp>
      <p:sp>
        <p:nvSpPr>
          <p:cNvPr id="3" name="Content Placeholder 2">
            <a:extLst>
              <a:ext uri="{FF2B5EF4-FFF2-40B4-BE49-F238E27FC236}">
                <a16:creationId xmlns:a16="http://schemas.microsoft.com/office/drawing/2014/main" id="{7D779DE4-CAEA-4617-897E-FEC9A2AC2D6A}"/>
              </a:ext>
            </a:extLst>
          </p:cNvPr>
          <p:cNvSpPr>
            <a:spLocks noGrp="1"/>
          </p:cNvSpPr>
          <p:nvPr>
            <p:ph type="body" idx="1"/>
          </p:nvPr>
        </p:nvSpPr>
        <p:spPr>
          <a:xfrm>
            <a:off x="1508691" y="1912336"/>
            <a:ext cx="5286555" cy="457200"/>
          </a:xfrm>
        </p:spPr>
        <p:txBody>
          <a:bodyPr vert="horz" lIns="91440" tIns="45720" rIns="91440" bIns="45720" rtlCol="0" anchor="b">
            <a:noAutofit/>
          </a:bodyPr>
          <a:lstStyle/>
          <a:p>
            <a:r>
              <a:rPr lang="en-US" sz="2800" dirty="0" err="1"/>
              <a:t>NodeMCU</a:t>
            </a:r>
            <a:r>
              <a:rPr lang="en-US" sz="2800" dirty="0"/>
              <a:t> Esp8266</a:t>
            </a:r>
          </a:p>
        </p:txBody>
      </p:sp>
      <p:sp>
        <p:nvSpPr>
          <p:cNvPr id="13" name="Text Placeholder 12">
            <a:extLst>
              <a:ext uri="{FF2B5EF4-FFF2-40B4-BE49-F238E27FC236}">
                <a16:creationId xmlns:a16="http://schemas.microsoft.com/office/drawing/2014/main" id="{8BF88255-7F56-4B30-96C2-60927A377B40}"/>
              </a:ext>
            </a:extLst>
          </p:cNvPr>
          <p:cNvSpPr>
            <a:spLocks noGrp="1"/>
          </p:cNvSpPr>
          <p:nvPr>
            <p:ph type="body" sz="quarter" idx="15"/>
          </p:nvPr>
        </p:nvSpPr>
        <p:spPr>
          <a:xfrm>
            <a:off x="4242672" y="2343026"/>
            <a:ext cx="7947803" cy="3311619"/>
          </a:xfrm>
        </p:spPr>
        <p:txBody>
          <a:bodyPr/>
          <a:lstStyle/>
          <a:p>
            <a:r>
              <a:rPr lang="en-US" sz="1400" b="0" i="0" dirty="0">
                <a:solidFill>
                  <a:schemeClr val="tx1">
                    <a:lumMod val="50000"/>
                    <a:lumOff val="50000"/>
                  </a:schemeClr>
                </a:solidFill>
                <a:effectLst/>
                <a:latin typeface="Arial" panose="020B0604020202020204" pitchFamily="34" charset="0"/>
              </a:rPr>
              <a:t>The </a:t>
            </a:r>
            <a:r>
              <a:rPr lang="en-US" sz="1400" b="1" i="0" dirty="0">
                <a:solidFill>
                  <a:schemeClr val="tx1">
                    <a:lumMod val="50000"/>
                    <a:lumOff val="50000"/>
                  </a:schemeClr>
                </a:solidFill>
                <a:effectLst/>
                <a:latin typeface="Arial" panose="020B0604020202020204" pitchFamily="34" charset="0"/>
              </a:rPr>
              <a:t>ESP8266</a:t>
            </a:r>
            <a:r>
              <a:rPr lang="en-US" sz="1400" b="0" i="0" dirty="0">
                <a:solidFill>
                  <a:schemeClr val="tx1">
                    <a:lumMod val="50000"/>
                    <a:lumOff val="50000"/>
                  </a:schemeClr>
                </a:solidFill>
                <a:effectLst/>
                <a:latin typeface="Arial" panose="020B0604020202020204" pitchFamily="34" charset="0"/>
              </a:rPr>
              <a:t> is a low-cost </a:t>
            </a:r>
            <a:r>
              <a:rPr lang="en-US" sz="1400" b="0" i="0" u="none" strike="noStrike" dirty="0">
                <a:solidFill>
                  <a:schemeClr val="tx1">
                    <a:lumMod val="50000"/>
                    <a:lumOff val="50000"/>
                  </a:schemeClr>
                </a:solidFill>
                <a:effectLst/>
                <a:latin typeface="Arial" panose="020B0604020202020204" pitchFamily="34" charset="0"/>
                <a:hlinkClick r:id="rId2" tooltip="Wi-Fi">
                  <a:extLst>
                    <a:ext uri="{A12FA001-AC4F-418D-AE19-62706E023703}">
                      <ahyp:hlinkClr xmlns:ahyp="http://schemas.microsoft.com/office/drawing/2018/hyperlinkcolor" val="tx"/>
                    </a:ext>
                  </a:extLst>
                </a:hlinkClick>
              </a:rPr>
              <a:t>Wi-Fi</a:t>
            </a:r>
            <a:r>
              <a:rPr lang="en-US" sz="1400" b="0" i="0" dirty="0">
                <a:solidFill>
                  <a:schemeClr val="tx1">
                    <a:lumMod val="50000"/>
                    <a:lumOff val="50000"/>
                  </a:schemeClr>
                </a:solidFill>
                <a:effectLst/>
                <a:latin typeface="Arial" panose="020B0604020202020204" pitchFamily="34" charset="0"/>
              </a:rPr>
              <a:t> microchip with built-in </a:t>
            </a:r>
            <a:r>
              <a:rPr lang="en-US" sz="1400" b="0" i="0" u="none" strike="noStrike" dirty="0">
                <a:solidFill>
                  <a:schemeClr val="tx1">
                    <a:lumMod val="50000"/>
                    <a:lumOff val="50000"/>
                  </a:schemeClr>
                </a:solidFill>
                <a:effectLst/>
                <a:latin typeface="Arial" panose="020B0604020202020204" pitchFamily="34" charset="0"/>
                <a:hlinkClick r:id="rId3" tooltip="TCP/IP stack">
                  <a:extLst>
                    <a:ext uri="{A12FA001-AC4F-418D-AE19-62706E023703}">
                      <ahyp:hlinkClr xmlns:ahyp="http://schemas.microsoft.com/office/drawing/2018/hyperlinkcolor" val="tx"/>
                    </a:ext>
                  </a:extLst>
                </a:hlinkClick>
              </a:rPr>
              <a:t>TCP/IP networking software</a:t>
            </a:r>
            <a:r>
              <a:rPr lang="en-US" sz="1400" b="0" i="0" dirty="0">
                <a:solidFill>
                  <a:schemeClr val="tx1">
                    <a:lumMod val="50000"/>
                    <a:lumOff val="50000"/>
                  </a:schemeClr>
                </a:solidFill>
                <a:effectLst/>
                <a:latin typeface="Arial" panose="020B0604020202020204" pitchFamily="34" charset="0"/>
              </a:rPr>
              <a:t> and </a:t>
            </a:r>
            <a:r>
              <a:rPr lang="en-US" sz="1400" b="0" i="0" u="none" strike="noStrike" dirty="0">
                <a:solidFill>
                  <a:schemeClr val="tx1">
                    <a:lumMod val="50000"/>
                    <a:lumOff val="50000"/>
                  </a:schemeClr>
                </a:solidFill>
                <a:effectLst/>
                <a:latin typeface="Arial" panose="020B0604020202020204" pitchFamily="34" charset="0"/>
                <a:hlinkClick r:id="rId4" tooltip="Microcontroller">
                  <a:extLst>
                    <a:ext uri="{A12FA001-AC4F-418D-AE19-62706E023703}">
                      <ahyp:hlinkClr xmlns:ahyp="http://schemas.microsoft.com/office/drawing/2018/hyperlinkcolor" val="tx"/>
                    </a:ext>
                  </a:extLst>
                </a:hlinkClick>
              </a:rPr>
              <a:t>microcontroller</a:t>
            </a:r>
            <a:r>
              <a:rPr lang="en-US" sz="1400" b="0" i="0" dirty="0">
                <a:solidFill>
                  <a:schemeClr val="tx1">
                    <a:lumMod val="50000"/>
                    <a:lumOff val="50000"/>
                  </a:schemeClr>
                </a:solidFill>
                <a:effectLst/>
                <a:latin typeface="Arial" panose="020B0604020202020204" pitchFamily="34" charset="0"/>
              </a:rPr>
              <a:t> capability.</a:t>
            </a:r>
            <a:br>
              <a:rPr lang="en-US" sz="1400" dirty="0">
                <a:solidFill>
                  <a:schemeClr val="tx1">
                    <a:lumMod val="50000"/>
                    <a:lumOff val="50000"/>
                  </a:schemeClr>
                </a:solidFill>
              </a:rPr>
            </a:br>
            <a:r>
              <a:rPr lang="en-US" sz="1400" b="0" i="0" dirty="0">
                <a:solidFill>
                  <a:schemeClr val="tx1">
                    <a:lumMod val="50000"/>
                    <a:lumOff val="50000"/>
                  </a:schemeClr>
                </a:solidFill>
                <a:effectLst/>
                <a:latin typeface="Arial" panose="020B0604020202020204" pitchFamily="34" charset="0"/>
                <a:cs typeface="Arial" panose="020B0604020202020204" pitchFamily="34" charset="0"/>
              </a:rPr>
              <a:t>The ESP8266 </a:t>
            </a:r>
            <a:r>
              <a:rPr lang="en-US" sz="1400" b="0" i="0" dirty="0" err="1">
                <a:solidFill>
                  <a:schemeClr val="tx1">
                    <a:lumMod val="50000"/>
                    <a:lumOff val="50000"/>
                  </a:schemeClr>
                </a:solidFill>
                <a:effectLst/>
                <a:latin typeface="Arial" panose="020B0604020202020204" pitchFamily="34" charset="0"/>
                <a:cs typeface="Arial" panose="020B0604020202020204" pitchFamily="34" charset="0"/>
              </a:rPr>
              <a:t>WiFi</a:t>
            </a:r>
            <a:r>
              <a:rPr lang="en-US" sz="1400" b="0" i="0" dirty="0">
                <a:solidFill>
                  <a:schemeClr val="tx1">
                    <a:lumMod val="50000"/>
                    <a:lumOff val="50000"/>
                  </a:schemeClr>
                </a:solidFill>
                <a:effectLst/>
                <a:latin typeface="Arial" panose="020B0604020202020204" pitchFamily="34" charset="0"/>
                <a:cs typeface="Arial" panose="020B0604020202020204" pitchFamily="34" charset="0"/>
              </a:rPr>
              <a:t> Module is a self-contained SOC with an integrated TCP/IP protocol stack that can give any microcontroller access to your </a:t>
            </a:r>
            <a:r>
              <a:rPr lang="en-US" sz="1400" b="0" i="0" dirty="0" err="1">
                <a:solidFill>
                  <a:schemeClr val="tx1">
                    <a:lumMod val="50000"/>
                    <a:lumOff val="50000"/>
                  </a:schemeClr>
                </a:solidFill>
                <a:effectLst/>
                <a:latin typeface="Arial" panose="020B0604020202020204" pitchFamily="34" charset="0"/>
                <a:cs typeface="Arial" panose="020B0604020202020204" pitchFamily="34" charset="0"/>
              </a:rPr>
              <a:t>WiFi</a:t>
            </a:r>
            <a:r>
              <a:rPr lang="en-US" sz="1400" b="0" i="0" dirty="0">
                <a:solidFill>
                  <a:schemeClr val="tx1">
                    <a:lumMod val="50000"/>
                    <a:lumOff val="50000"/>
                  </a:schemeClr>
                </a:solidFill>
                <a:effectLst/>
                <a:latin typeface="Arial" panose="020B0604020202020204" pitchFamily="34" charset="0"/>
                <a:cs typeface="Arial" panose="020B0604020202020204" pitchFamily="34" charset="0"/>
              </a:rPr>
              <a:t> network. The ESP8266 can host an application or offload all </a:t>
            </a:r>
            <a:r>
              <a:rPr lang="en-US" sz="1400" b="0" i="0" dirty="0" err="1">
                <a:solidFill>
                  <a:schemeClr val="tx1">
                    <a:lumMod val="50000"/>
                    <a:lumOff val="50000"/>
                  </a:schemeClr>
                </a:solidFill>
                <a:effectLst/>
                <a:latin typeface="Arial" panose="020B0604020202020204" pitchFamily="34" charset="0"/>
                <a:cs typeface="Arial" panose="020B0604020202020204" pitchFamily="34" charset="0"/>
              </a:rPr>
              <a:t>WiFi</a:t>
            </a:r>
            <a:r>
              <a:rPr lang="en-US" sz="1400" b="0" i="0" dirty="0">
                <a:solidFill>
                  <a:schemeClr val="tx1">
                    <a:lumMod val="50000"/>
                    <a:lumOff val="50000"/>
                  </a:schemeClr>
                </a:solidFill>
                <a:effectLst/>
                <a:latin typeface="Arial" panose="020B0604020202020204" pitchFamily="34" charset="0"/>
                <a:cs typeface="Arial" panose="020B0604020202020204" pitchFamily="34" charset="0"/>
              </a:rPr>
              <a:t> networking functions from another processor. Each ESP8266 module comes pre-programmed with an AT command set firmware, meaning we can simply hook this up to our Arduino device and get about as much </a:t>
            </a:r>
            <a:r>
              <a:rPr lang="en-US" sz="1400" b="0" i="0" dirty="0" err="1">
                <a:solidFill>
                  <a:schemeClr val="tx1">
                    <a:lumMod val="50000"/>
                    <a:lumOff val="50000"/>
                  </a:schemeClr>
                </a:solidFill>
                <a:effectLst/>
                <a:latin typeface="Arial" panose="020B0604020202020204" pitchFamily="34" charset="0"/>
                <a:cs typeface="Arial" panose="020B0604020202020204" pitchFamily="34" charset="0"/>
              </a:rPr>
              <a:t>WiFi</a:t>
            </a:r>
            <a:r>
              <a:rPr lang="en-US" sz="1400" b="0" i="0" dirty="0">
                <a:solidFill>
                  <a:schemeClr val="tx1">
                    <a:lumMod val="50000"/>
                    <a:lumOff val="50000"/>
                  </a:schemeClr>
                </a:solidFill>
                <a:effectLst/>
                <a:latin typeface="Arial" panose="020B0604020202020204" pitchFamily="34" charset="0"/>
                <a:cs typeface="Arial" panose="020B0604020202020204" pitchFamily="34" charset="0"/>
              </a:rPr>
              <a:t>-ability as a </a:t>
            </a:r>
            <a:r>
              <a:rPr lang="en-US" sz="1400" b="0" i="0" dirty="0" err="1">
                <a:solidFill>
                  <a:schemeClr val="tx1">
                    <a:lumMod val="50000"/>
                    <a:lumOff val="50000"/>
                  </a:schemeClr>
                </a:solidFill>
                <a:effectLst/>
                <a:latin typeface="Arial" panose="020B0604020202020204" pitchFamily="34" charset="0"/>
                <a:cs typeface="Arial" panose="020B0604020202020204" pitchFamily="34" charset="0"/>
              </a:rPr>
              <a:t>WiFi</a:t>
            </a:r>
            <a:r>
              <a:rPr lang="en-US" sz="1400" b="0" i="0" dirty="0">
                <a:solidFill>
                  <a:schemeClr val="tx1">
                    <a:lumMod val="50000"/>
                    <a:lumOff val="50000"/>
                  </a:schemeClr>
                </a:solidFill>
                <a:effectLst/>
                <a:latin typeface="Arial" panose="020B0604020202020204" pitchFamily="34" charset="0"/>
                <a:cs typeface="Arial" panose="020B0604020202020204" pitchFamily="34" charset="0"/>
              </a:rPr>
              <a:t> Shield offers. It has 17 GPIO pins, a serial peripheral interface bus(SPI), and a 10-bit ADC, making it easy to use.</a:t>
            </a:r>
          </a:p>
          <a:p>
            <a:endParaRPr lang="en-US" sz="14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40" name="Picture Placeholder 39" descr="ceramic flower pots&#10;">
            <a:extLst>
              <a:ext uri="{FF2B5EF4-FFF2-40B4-BE49-F238E27FC236}">
                <a16:creationId xmlns:a16="http://schemas.microsoft.com/office/drawing/2014/main" id="{FE402C4A-2D7B-4F41-8218-B8594E105715}"/>
              </a:ext>
            </a:extLst>
          </p:cNvPr>
          <p:cNvPicPr>
            <a:picLocks noGrp="1" noChangeAspect="1"/>
          </p:cNvPicPr>
          <p:nvPr>
            <p:ph type="pic" sz="quarter" idx="13"/>
          </p:nvPr>
        </p:nvPicPr>
        <p:blipFill rotWithShape="1">
          <a:blip r:embed="rId5" cstate="screen">
            <a:extLst>
              <a:ext uri="{28A0092B-C50C-407E-A947-70E740481C1C}">
                <a14:useLocalDpi xmlns:a14="http://schemas.microsoft.com/office/drawing/2010/main" val="0"/>
              </a:ext>
            </a:extLst>
          </a:blip>
          <a:srcRect/>
          <a:stretch/>
        </p:blipFill>
        <p:spPr>
          <a:xfrm>
            <a:off x="1524" y="5943600"/>
            <a:ext cx="12188952" cy="914400"/>
          </a:xfrm>
        </p:spPr>
      </p:pic>
      <p:sp>
        <p:nvSpPr>
          <p:cNvPr id="46" name="Slide Number Placeholder 45">
            <a:extLst>
              <a:ext uri="{FF2B5EF4-FFF2-40B4-BE49-F238E27FC236}">
                <a16:creationId xmlns:a16="http://schemas.microsoft.com/office/drawing/2014/main" id="{B057FC65-DE77-429F-8B3E-E77AD3578B92}"/>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7</a:t>
            </a:fld>
            <a:endParaRPr lang="en-US" dirty="0"/>
          </a:p>
        </p:txBody>
      </p:sp>
      <p:pic>
        <p:nvPicPr>
          <p:cNvPr id="8" name="Picture 7">
            <a:extLst>
              <a:ext uri="{FF2B5EF4-FFF2-40B4-BE49-F238E27FC236}">
                <a16:creationId xmlns:a16="http://schemas.microsoft.com/office/drawing/2014/main" id="{20592A6E-3163-D151-5E2A-251F0C444FAC}"/>
              </a:ext>
            </a:extLst>
          </p:cNvPr>
          <p:cNvPicPr>
            <a:picLocks noChangeAspect="1"/>
          </p:cNvPicPr>
          <p:nvPr/>
        </p:nvPicPr>
        <p:blipFill>
          <a:blip r:embed="rId6">
            <a:extLst>
              <a:ext uri="{837473B0-CC2E-450A-ABE3-18F120FF3D39}">
                <a1611:picAttrSrcUrl xmlns:a1611="http://schemas.microsoft.com/office/drawing/2016/11/main" r:id="rId7"/>
              </a:ext>
            </a:extLst>
          </a:blip>
          <a:stretch>
            <a:fillRect/>
          </a:stretch>
        </p:blipFill>
        <p:spPr>
          <a:xfrm>
            <a:off x="1362369" y="2501962"/>
            <a:ext cx="2880303" cy="1854076"/>
          </a:xfrm>
          <a:prstGeom prst="rect">
            <a:avLst/>
          </a:prstGeom>
        </p:spPr>
      </p:pic>
      <p:sp>
        <p:nvSpPr>
          <p:cNvPr id="9" name="TextBox 8">
            <a:extLst>
              <a:ext uri="{FF2B5EF4-FFF2-40B4-BE49-F238E27FC236}">
                <a16:creationId xmlns:a16="http://schemas.microsoft.com/office/drawing/2014/main" id="{0BE8863C-D758-164B-F8CE-34E063E11952}"/>
              </a:ext>
            </a:extLst>
          </p:cNvPr>
          <p:cNvSpPr txBox="1"/>
          <p:nvPr/>
        </p:nvSpPr>
        <p:spPr>
          <a:xfrm>
            <a:off x="1725338" y="6649381"/>
            <a:ext cx="104941" cy="6463308"/>
          </a:xfrm>
          <a:prstGeom prst="rect">
            <a:avLst/>
          </a:prstGeom>
          <a:noFill/>
        </p:spPr>
        <p:txBody>
          <a:bodyPr wrap="square" rtlCol="0">
            <a:spAutoFit/>
          </a:bodyPr>
          <a:lstStyle/>
          <a:p>
            <a:r>
              <a:rPr lang="en-IN" sz="900">
                <a:hlinkClick r:id="rId7" tooltip="https://www.electronics-lab.com/nodemcu-esp8266-webserver-tutorial/"/>
              </a:rPr>
              <a:t>This Photo</a:t>
            </a:r>
            <a:r>
              <a:rPr lang="en-IN" sz="900"/>
              <a:t> by Unknown Author is licensed under </a:t>
            </a:r>
            <a:r>
              <a:rPr lang="en-IN" sz="900">
                <a:hlinkClick r:id="rId8" tooltip="https://creativecommons.org/licenses/by-sa/3.0/"/>
              </a:rPr>
              <a:t>CC BY-SA</a:t>
            </a:r>
            <a:endParaRPr lang="en-IN" sz="900"/>
          </a:p>
        </p:txBody>
      </p:sp>
    </p:spTree>
    <p:extLst>
      <p:ext uri="{BB962C8B-B14F-4D97-AF65-F5344CB8AC3E}">
        <p14:creationId xmlns:p14="http://schemas.microsoft.com/office/powerpoint/2010/main" val="3119700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6"/>
            <a:ext cx="5386078" cy="1051298"/>
          </a:xfrm>
        </p:spPr>
        <p:txBody>
          <a:bodyPr>
            <a:normAutofit/>
          </a:bodyPr>
          <a:lstStyle/>
          <a:p>
            <a:r>
              <a:rPr lang="en-US" dirty="0"/>
              <a:t>Circuit overview</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8</a:t>
            </a:fld>
            <a:endParaRPr lang="en-US" dirty="0"/>
          </a:p>
        </p:txBody>
      </p:sp>
      <p:pic>
        <p:nvPicPr>
          <p:cNvPr id="33" name="Picture 32">
            <a:extLst>
              <a:ext uri="{FF2B5EF4-FFF2-40B4-BE49-F238E27FC236}">
                <a16:creationId xmlns:a16="http://schemas.microsoft.com/office/drawing/2014/main" id="{115E2B3A-4C08-41D9-4C30-1447476D13B0}"/>
              </a:ext>
            </a:extLst>
          </p:cNvPr>
          <p:cNvPicPr>
            <a:picLocks noChangeAspect="1"/>
          </p:cNvPicPr>
          <p:nvPr/>
        </p:nvPicPr>
        <p:blipFill>
          <a:blip r:embed="rId2"/>
          <a:stretch>
            <a:fillRect/>
          </a:stretch>
        </p:blipFill>
        <p:spPr>
          <a:xfrm>
            <a:off x="452717" y="1223198"/>
            <a:ext cx="11286565" cy="4858514"/>
          </a:xfrm>
          <a:prstGeom prst="rect">
            <a:avLst/>
          </a:prstGeom>
        </p:spPr>
      </p:pic>
    </p:spTree>
    <p:extLst>
      <p:ext uri="{BB962C8B-B14F-4D97-AF65-F5344CB8AC3E}">
        <p14:creationId xmlns:p14="http://schemas.microsoft.com/office/powerpoint/2010/main" val="3070187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randombar(horizontal)">
                                      <p:cBhvr>
                                        <p:cTn id="7" dur="1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1CFAB-A735-4A31-A51D-42FE1F5E94E0}"/>
              </a:ext>
            </a:extLst>
          </p:cNvPr>
          <p:cNvSpPr>
            <a:spLocks noGrp="1"/>
          </p:cNvSpPr>
          <p:nvPr>
            <p:ph type="title"/>
          </p:nvPr>
        </p:nvSpPr>
        <p:spPr>
          <a:xfrm>
            <a:off x="709922" y="365126"/>
            <a:ext cx="5386078" cy="1051298"/>
          </a:xfrm>
        </p:spPr>
        <p:txBody>
          <a:bodyPr>
            <a:normAutofit/>
          </a:bodyPr>
          <a:lstStyle/>
          <a:p>
            <a:r>
              <a:rPr lang="en-US" dirty="0"/>
              <a:t>Circuit overview</a:t>
            </a:r>
          </a:p>
        </p:txBody>
      </p:sp>
      <p:sp>
        <p:nvSpPr>
          <p:cNvPr id="6" name="Slide Number Placeholder 5">
            <a:extLst>
              <a:ext uri="{FF2B5EF4-FFF2-40B4-BE49-F238E27FC236}">
                <a16:creationId xmlns:a16="http://schemas.microsoft.com/office/drawing/2014/main" id="{BD6091DD-F2E6-43D6-BD3D-FDB5B294D982}"/>
              </a:ext>
            </a:extLst>
          </p:cNvPr>
          <p:cNvSpPr>
            <a:spLocks noGrp="1"/>
          </p:cNvSpPr>
          <p:nvPr>
            <p:ph type="sldNum" sz="quarter" idx="12"/>
          </p:nvPr>
        </p:nvSpPr>
        <p:spPr>
          <a:xfrm>
            <a:off x="10423398" y="6356350"/>
            <a:ext cx="914400" cy="365125"/>
          </a:xfrm>
        </p:spPr>
        <p:txBody>
          <a:bodyPr/>
          <a:lstStyle/>
          <a:p>
            <a:fld id="{B5CEABB6-07DC-46E8-9B57-56EC44A396E5}" type="slidenum">
              <a:rPr lang="en-US" smtClean="0"/>
              <a:pPr/>
              <a:t>9</a:t>
            </a:fld>
            <a:endParaRPr lang="en-US" dirty="0"/>
          </a:p>
        </p:txBody>
      </p:sp>
      <p:sp>
        <p:nvSpPr>
          <p:cNvPr id="3" name="TextBox 2">
            <a:extLst>
              <a:ext uri="{FF2B5EF4-FFF2-40B4-BE49-F238E27FC236}">
                <a16:creationId xmlns:a16="http://schemas.microsoft.com/office/drawing/2014/main" id="{B2AD7512-9B71-0709-7EB1-3A3888E2896F}"/>
              </a:ext>
            </a:extLst>
          </p:cNvPr>
          <p:cNvSpPr txBox="1"/>
          <p:nvPr/>
        </p:nvSpPr>
        <p:spPr>
          <a:xfrm>
            <a:off x="340659" y="1416424"/>
            <a:ext cx="11412070" cy="5355312"/>
          </a:xfrm>
          <a:prstGeom prst="rect">
            <a:avLst/>
          </a:prstGeom>
          <a:noFill/>
        </p:spPr>
        <p:txBody>
          <a:bodyPr wrap="square" rtlCol="0">
            <a:spAutoFit/>
          </a:bodyPr>
          <a:lstStyle/>
          <a:p>
            <a:pPr marL="285750" indent="-285750">
              <a:buFont typeface="Arial" panose="020B0604020202020204" pitchFamily="34" charset="0"/>
              <a:buChar char="•"/>
            </a:pPr>
            <a:r>
              <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Our circuit consists of three sensors: a Capacitive Moisture sensor, a pH sensor, and a temperature sensor.</a:t>
            </a:r>
          </a:p>
          <a:p>
            <a:pPr marL="285750" indent="-285750">
              <a:buFont typeface="Arial" panose="020B0604020202020204" pitchFamily="34" charset="0"/>
              <a:buChar char="•"/>
            </a:pPr>
            <a:r>
              <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It has </a:t>
            </a:r>
            <a:r>
              <a:rPr lang="en-IN" dirty="0" err="1">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NodeMCU</a:t>
            </a:r>
            <a:r>
              <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esp8266 microcontroller, which has an in-built wi-fi module that we’ll use to send the data to the cloud and fetch it on our device.</a:t>
            </a:r>
          </a:p>
          <a:p>
            <a:pPr marL="285750" indent="-285750">
              <a:buFont typeface="Arial" panose="020B0604020202020204" pitchFamily="34" charset="0"/>
              <a:buChar char="•"/>
            </a:pPr>
            <a:r>
              <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As the different sensors require different voltage levels to work, we have used voltage divider circuits using resistances of various values to distribute the required voltage to each sensor.</a:t>
            </a:r>
          </a:p>
          <a:p>
            <a:pPr marL="285750" indent="-285750">
              <a:buFont typeface="Arial" panose="020B0604020202020204" pitchFamily="34" charset="0"/>
              <a:buChar char="•"/>
            </a:pPr>
            <a:r>
              <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For example, the Capacitive sensor requires 3V as working voltage, the pH sensor requires 5V, and the temperature sensor requires 3.3V.</a:t>
            </a:r>
          </a:p>
          <a:p>
            <a:pPr marL="285750" indent="-285750">
              <a:buFont typeface="Arial" panose="020B0604020202020204" pitchFamily="34" charset="0"/>
              <a:buChar char="•"/>
            </a:pPr>
            <a:r>
              <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Since the esp8266 has 2 ground and 2 </a:t>
            </a:r>
            <a:r>
              <a:rPr lang="en-IN" dirty="0" err="1">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Vcc</a:t>
            </a:r>
            <a:r>
              <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pins, the two sensors are directly connected to it, while the last one is connected with the help of wires and a battery.</a:t>
            </a:r>
          </a:p>
          <a:p>
            <a:pPr marL="285750" indent="-285750">
              <a:buFont typeface="Arial" panose="020B0604020202020204" pitchFamily="34" charset="0"/>
              <a:buChar char="•"/>
            </a:pPr>
            <a:r>
              <a:rPr lang="en-US"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A 9V battery initially powers the circuit</a:t>
            </a:r>
            <a:r>
              <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a:t>
            </a:r>
          </a:p>
          <a:p>
            <a:pPr marL="285750" indent="-285750">
              <a:buFont typeface="Arial" panose="020B0604020202020204" pitchFamily="34" charset="0"/>
              <a:buChar char="•"/>
            </a:pPr>
            <a:r>
              <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We are using Blynk as our IoT platform to send the data to the cloud and fetch it on the device.</a:t>
            </a:r>
          </a:p>
          <a:p>
            <a:pPr marL="285750" indent="-285750">
              <a:buFont typeface="Arial" panose="020B0604020202020204" pitchFamily="34" charset="0"/>
              <a:buChar char="•"/>
            </a:pPr>
            <a:r>
              <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In the next few slides, we’ve written the code that we’ve used in the </a:t>
            </a:r>
            <a:r>
              <a:rPr lang="en-IN" dirty="0" err="1">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NodeMCU</a:t>
            </a:r>
            <a:r>
              <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rPr>
              <a:t> esp8266 board.</a:t>
            </a:r>
          </a:p>
          <a:p>
            <a:endPar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a:p>
            <a:pPr marL="285750" indent="-285750">
              <a:buFont typeface="Arial" panose="020B0604020202020204" pitchFamily="34" charset="0"/>
              <a:buChar char="•"/>
            </a:pPr>
            <a:endParaRPr lang="en-IN" dirty="0">
              <a:solidFill>
                <a:schemeClr val="tx1">
                  <a:lumMod val="50000"/>
                  <a:lumOff val="50000"/>
                </a:schemeClr>
              </a:solidFill>
              <a:latin typeface="Roboto Condensed" panose="02000000000000000000" pitchFamily="2" charset="0"/>
              <a:ea typeface="Roboto Condensed" panose="02000000000000000000" pitchFamily="2" charset="0"/>
              <a:cs typeface="Roboto Condensed" panose="02000000000000000000" pitchFamily="2" charset="0"/>
            </a:endParaRPr>
          </a:p>
        </p:txBody>
      </p:sp>
    </p:spTree>
    <p:extLst>
      <p:ext uri="{BB962C8B-B14F-4D97-AF65-F5344CB8AC3E}">
        <p14:creationId xmlns:p14="http://schemas.microsoft.com/office/powerpoint/2010/main" val="487527704"/>
      </p:ext>
    </p:extLst>
  </p:cSld>
  <p:clrMapOvr>
    <a:masterClrMapping/>
  </p:clrMapOvr>
</p:sld>
</file>

<file path=ppt/theme/theme1.xml><?xml version="1.0" encoding="utf-8"?>
<a:theme xmlns:a="http://schemas.openxmlformats.org/drawingml/2006/main" name="Office Theme">
  <a:themeElements>
    <a:clrScheme name="Custom 77">
      <a:dk1>
        <a:sysClr val="windowText" lastClr="000000"/>
      </a:dk1>
      <a:lt1>
        <a:sysClr val="window" lastClr="FFFFFF"/>
      </a:lt1>
      <a:dk2>
        <a:srgbClr val="44546A"/>
      </a:dk2>
      <a:lt2>
        <a:srgbClr val="E7E6E6"/>
      </a:lt2>
      <a:accent1>
        <a:srgbClr val="FFB09D"/>
      </a:accent1>
      <a:accent2>
        <a:srgbClr val="FFD7C7"/>
      </a:accent2>
      <a:accent3>
        <a:srgbClr val="FFE9E0"/>
      </a:accent3>
      <a:accent4>
        <a:srgbClr val="55736D"/>
      </a:accent4>
      <a:accent5>
        <a:srgbClr val="88A88E"/>
      </a:accent5>
      <a:accent6>
        <a:srgbClr val="E6FFFB"/>
      </a:accent6>
      <a:hlink>
        <a:srgbClr val="0563C1"/>
      </a:hlink>
      <a:folHlink>
        <a:srgbClr val="954F72"/>
      </a:folHlink>
    </a:clrScheme>
    <a:fontScheme name="Custom 116">
      <a:majorFont>
        <a:latin typeface="Bodoni MT"/>
        <a:ea typeface=""/>
        <a:cs typeface=""/>
      </a:majorFont>
      <a:minorFont>
        <a:latin typeface="Source Sans Pr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ght Pitch Deck_tm66722518_Win32_JB_SL_v3" id="{F88C4BC3-D7CC-4809-9A20-83B96B306E67}" vid="{C89703AC-DCB6-4757-83A4-6B2EB7B7FA6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4F12D6A-2BE8-4847-A724-6F141C79A2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BE6AE0A-D4B0-4A5B-9359-3C20E0AE6F6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E0C88140-B977-44ED-8877-83D5BCE76393}">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Light sales pitch presentation</Template>
  <TotalTime>924</TotalTime>
  <Words>1741</Words>
  <Application>Microsoft Office PowerPoint</Application>
  <PresentationFormat>Widescreen</PresentationFormat>
  <Paragraphs>232</Paragraphs>
  <Slides>18</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18</vt:i4>
      </vt:variant>
    </vt:vector>
  </HeadingPairs>
  <TitlesOfParts>
    <vt:vector size="32" baseType="lpstr">
      <vt:lpstr>Aharoni</vt:lpstr>
      <vt:lpstr>Algerian</vt:lpstr>
      <vt:lpstr>-apple-system</vt:lpstr>
      <vt:lpstr>Arial</vt:lpstr>
      <vt:lpstr>Bodoni MT</vt:lpstr>
      <vt:lpstr>Britannic Bold</vt:lpstr>
      <vt:lpstr>Calibri</vt:lpstr>
      <vt:lpstr>Consolas</vt:lpstr>
      <vt:lpstr>Inter</vt:lpstr>
      <vt:lpstr>Open Sans</vt:lpstr>
      <vt:lpstr>Roboto Condensed</vt:lpstr>
      <vt:lpstr>Source Sans Pro Light</vt:lpstr>
      <vt:lpstr>Times New Roman</vt:lpstr>
      <vt:lpstr>Office Theme</vt:lpstr>
      <vt:lpstr>Soil sampling and monitoring</vt:lpstr>
      <vt:lpstr>Overview</vt:lpstr>
      <vt:lpstr>Description</vt:lpstr>
      <vt:lpstr>Sensors used</vt:lpstr>
      <vt:lpstr>Sensors used</vt:lpstr>
      <vt:lpstr>Sensors used</vt:lpstr>
      <vt:lpstr>Board used</vt:lpstr>
      <vt:lpstr>Circuit overview</vt:lpstr>
      <vt:lpstr>Circuit overview</vt:lpstr>
      <vt:lpstr>CAD MODEL</vt:lpstr>
      <vt:lpstr>Code:</vt:lpstr>
      <vt:lpstr>Code:</vt:lpstr>
      <vt:lpstr>Code:</vt:lpstr>
      <vt:lpstr>Code:</vt:lpstr>
      <vt:lpstr>Code:</vt:lpstr>
      <vt:lpstr>Data</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Soil sampling and monitoring</dc:title>
  <dc:creator>Mohit Kumar</dc:creator>
  <cp:lastModifiedBy>PRIYANSHU MISHRA</cp:lastModifiedBy>
  <cp:revision>8</cp:revision>
  <dcterms:created xsi:type="dcterms:W3CDTF">2023-03-20T17:56:10Z</dcterms:created>
  <dcterms:modified xsi:type="dcterms:W3CDTF">2023-03-22T18:04:35Z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